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18" r:id="rId2"/>
    <p:sldId id="359" r:id="rId3"/>
    <p:sldId id="435" r:id="rId4"/>
    <p:sldId id="385" r:id="rId5"/>
    <p:sldId id="322" r:id="rId6"/>
    <p:sldId id="432" r:id="rId7"/>
    <p:sldId id="434" r:id="rId8"/>
    <p:sldId id="386" r:id="rId9"/>
    <p:sldId id="420" r:id="rId10"/>
    <p:sldId id="419" r:id="rId11"/>
    <p:sldId id="406" r:id="rId12"/>
    <p:sldId id="422" r:id="rId13"/>
    <p:sldId id="423" r:id="rId14"/>
    <p:sldId id="424" r:id="rId15"/>
    <p:sldId id="405" r:id="rId16"/>
    <p:sldId id="426" r:id="rId17"/>
    <p:sldId id="427" r:id="rId18"/>
    <p:sldId id="428" r:id="rId19"/>
    <p:sldId id="397" r:id="rId20"/>
    <p:sldId id="321" r:id="rId21"/>
    <p:sldId id="410" r:id="rId22"/>
    <p:sldId id="433" r:id="rId23"/>
    <p:sldId id="421" r:id="rId24"/>
    <p:sldId id="430" r:id="rId25"/>
    <p:sldId id="431" r:id="rId26"/>
    <p:sldId id="357" r:id="rId27"/>
    <p:sldId id="396" r:id="rId28"/>
    <p:sldId id="411" r:id="rId29"/>
    <p:sldId id="320" r:id="rId30"/>
    <p:sldId id="398" r:id="rId31"/>
    <p:sldId id="318" r:id="rId32"/>
  </p:sldIdLst>
  <p:sldSz cx="9144000" cy="5143500" type="screen16x9"/>
  <p:notesSz cx="7102475" cy="93884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77D"/>
    <a:srgbClr val="D9D9D9"/>
    <a:srgbClr val="9F624F"/>
    <a:srgbClr val="F2C091"/>
    <a:srgbClr val="E6C1B9"/>
    <a:srgbClr val="8F847D"/>
    <a:srgbClr val="5AAD9E"/>
    <a:srgbClr val="256C81"/>
    <a:srgbClr val="F1F8F1"/>
    <a:srgbClr val="F7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 varScale="1">
        <p:scale>
          <a:sx n="98" d="100"/>
          <a:sy n="98" d="100"/>
        </p:scale>
        <p:origin x="-72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12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70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46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34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9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438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52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61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fld id="{530820CF-B880-4189-942D-D702A7CBA730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6"/>
            <a:ext cx="9144000" cy="5138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8.jpe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70.jpeg"/><Relationship Id="rId5" Type="http://schemas.openxmlformats.org/officeDocument/2006/relationships/image" Target="../media/image69.emf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microsoft.com/office/2007/relationships/hdphoto" Target="../media/hdphoto2.wdp"/><Relationship Id="rId10" Type="http://schemas.openxmlformats.org/officeDocument/2006/relationships/image" Target="../media/image15.jpeg"/><Relationship Id="rId19" Type="http://schemas.microsoft.com/office/2007/relationships/hdphoto" Target="../media/hdphoto4.wdp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456B4B-37CD-4A2A-80C9-ED849F3B4D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>
          <a:xfrm>
            <a:off x="19269" y="0"/>
            <a:ext cx="91486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Facts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D75E21E-38E0-4385-A8DF-8F163E59EC7A}"/>
              </a:ext>
            </a:extLst>
          </p:cNvPr>
          <p:cNvSpPr txBox="1"/>
          <p:nvPr/>
        </p:nvSpPr>
        <p:spPr>
          <a:xfrm>
            <a:off x="0" y="725090"/>
            <a:ext cx="341987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Southeast Asia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 Boundaries: Thailand, Vietnam, Burma, China and Cambodia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Total: 236,800 sq. km. (91,430 sq. mi.); slightly larger than Utah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Climate: Tropical monsoon; rainy season (May to November); dry season (November to April).</a:t>
            </a:r>
          </a:p>
          <a:p>
            <a:pPr marL="342900" indent="-342900" algn="l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Laos is a communist single-party. The capital city is Vientiane</a:t>
            </a:r>
          </a:p>
          <a:p>
            <a:pPr marL="342900" indent="-342900" algn="l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Laos become a member of ASEAN in 1997 and the WTO IN 2013</a:t>
            </a:r>
            <a:endParaRPr lang="th-TH" sz="1600" dirty="0">
              <a:latin typeface="Times New Roman" panose="02020603050405020304" pitchFamily="18" charset="0"/>
            </a:endParaRPr>
          </a:p>
          <a:p>
            <a:endParaRPr lang="th-TH" sz="160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1386D4E-DC90-4AC5-BC1D-4CE46724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9" b="12201"/>
          <a:stretch/>
        </p:blipFill>
        <p:spPr>
          <a:xfrm>
            <a:off x="3419872" y="0"/>
            <a:ext cx="5724128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02888" y="1042988"/>
            <a:ext cx="1842997" cy="954405"/>
            <a:chOff x="1518803" y="3430058"/>
            <a:chExt cx="2457329" cy="1272540"/>
          </a:xfrm>
        </p:grpSpPr>
        <p:sp>
          <p:nvSpPr>
            <p:cNvPr id="20" name="文本框 9"/>
            <p:cNvSpPr txBox="1"/>
            <p:nvPr/>
          </p:nvSpPr>
          <p:spPr>
            <a:xfrm>
              <a:off x="1518803" y="4113318"/>
              <a:ext cx="2429086" cy="589280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/>
            <a:lstStyle/>
            <a:p>
              <a:pPr algn="l"/>
              <a:r>
                <a:rPr lang="en-US" sz="1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6.9 million (2018census)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/>
            <a:lstStyle/>
            <a:p>
              <a:pPr lvl="0" defTabSz="913765">
                <a:defRPr/>
              </a:pP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Population</a:t>
              </a:r>
              <a:endParaRPr lang="zh-CN" altLang="en-US" sz="1600" b="1" dirty="0">
                <a:solidFill>
                  <a:schemeClr val="accent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98116" y="1043579"/>
            <a:ext cx="1940143" cy="1238608"/>
            <a:chOff x="8268607" y="3017352"/>
            <a:chExt cx="2586857" cy="1651476"/>
          </a:xfrm>
        </p:grpSpPr>
        <p:sp>
          <p:nvSpPr>
            <p:cNvPr id="18" name="文本框 12"/>
            <p:cNvSpPr txBox="1"/>
            <p:nvPr/>
          </p:nvSpPr>
          <p:spPr>
            <a:xfrm>
              <a:off x="8268607" y="3428657"/>
              <a:ext cx="2586857" cy="12401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/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three main ethnic groups, Lao </a:t>
              </a:r>
              <a:r>
                <a:rPr lang="en-US" sz="1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Loum</a:t>
              </a:r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Lao </a:t>
              </a:r>
              <a:r>
                <a:rPr lang="en-US" sz="1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theun</a:t>
              </a:r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Lao </a:t>
              </a:r>
              <a:r>
                <a:rPr lang="en-US" sz="1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Suang</a:t>
              </a:r>
              <a:endParaRPr lang="zh-CN" altLang="en-US" sz="12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268607" y="3017352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/>
            <a:lstStyle/>
            <a:p>
              <a:pPr lvl="0" algn="r" defTabSz="913765">
                <a:defRPr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Divided into:</a:t>
              </a:r>
              <a:endParaRPr lang="zh-CN" altLang="en-US" sz="1600" b="1" dirty="0">
                <a:solidFill>
                  <a:schemeClr val="accent2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02888" y="3441809"/>
            <a:ext cx="1842997" cy="846981"/>
            <a:chOff x="1518803" y="3430058"/>
            <a:chExt cx="2457329" cy="1129308"/>
          </a:xfrm>
        </p:grpSpPr>
        <p:sp>
          <p:nvSpPr>
            <p:cNvPr id="16" name="文本框 15"/>
            <p:cNvSpPr txBox="1"/>
            <p:nvPr/>
          </p:nvSpPr>
          <p:spPr>
            <a:xfrm>
              <a:off x="1518803" y="3969810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/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2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/>
              </a:r>
              <a:br>
                <a:rPr lang="zh-CN" altLang="en-US" sz="12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</a:br>
              <a:endParaRPr lang="zh-CN" altLang="en-US" sz="12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/>
            <a:lstStyle/>
            <a:p>
              <a:pPr lvl="0" defTabSz="913765">
                <a:defRPr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Official language is Lao</a:t>
              </a:r>
              <a:endParaRPr lang="zh-CN" altLang="en-US" sz="1600" b="1" dirty="0">
                <a:solidFill>
                  <a:schemeClr val="accent6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98116" y="3291830"/>
            <a:ext cx="2494364" cy="996916"/>
            <a:chOff x="8268607" y="2816592"/>
            <a:chExt cx="3325818" cy="1329221"/>
          </a:xfrm>
        </p:grpSpPr>
        <p:sp>
          <p:nvSpPr>
            <p:cNvPr id="14" name="文本框 18"/>
            <p:cNvSpPr txBox="1"/>
            <p:nvPr/>
          </p:nvSpPr>
          <p:spPr>
            <a:xfrm>
              <a:off x="8268607" y="3556257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/>
            <a:lstStyle/>
            <a:p>
              <a:pPr algn="r"/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farmers and live in rural area.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8268607" y="2816592"/>
              <a:ext cx="3325818" cy="446981"/>
            </a:xfrm>
            <a:prstGeom prst="rect">
              <a:avLst/>
            </a:prstGeom>
          </p:spPr>
          <p:txBody>
            <a:bodyPr wrap="none" lIns="72000" tIns="0" rIns="72000" bIns="0"/>
            <a:lstStyle/>
            <a:p>
              <a:pPr lvl="0" algn="r" defTabSz="913765">
                <a:defRPr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Around 80% of the population</a:t>
              </a:r>
              <a:endParaRPr lang="zh-CN" altLang="en-US" sz="1600" b="1" dirty="0">
                <a:solidFill>
                  <a:schemeClr val="accent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09395" y="1028700"/>
            <a:ext cx="1200150" cy="1200150"/>
            <a:chOff x="4909395" y="1028700"/>
            <a:chExt cx="1200150" cy="1200150"/>
          </a:xfrm>
        </p:grpSpPr>
        <p:sp>
          <p:nvSpPr>
            <p:cNvPr id="23" name="箭头: V 形 22"/>
            <p:cNvSpPr/>
            <p:nvPr/>
          </p:nvSpPr>
          <p:spPr>
            <a:xfrm rot="5400000">
              <a:off x="4909395" y="1028700"/>
              <a:ext cx="1200150" cy="1200150"/>
            </a:xfrm>
            <a:prstGeom prst="chevron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5347617" y="1073539"/>
              <a:ext cx="323708" cy="278519"/>
            </a:xfrm>
            <a:custGeom>
              <a:avLst/>
              <a:gdLst>
                <a:gd name="connsiteX0" fmla="*/ 181524 w 337647"/>
                <a:gd name="connsiteY0" fmla="*/ 231775 h 290513"/>
                <a:gd name="connsiteX1" fmla="*/ 190749 w 337647"/>
                <a:gd name="connsiteY1" fmla="*/ 236996 h 290513"/>
                <a:gd name="connsiteX2" fmla="*/ 205246 w 337647"/>
                <a:gd name="connsiteY2" fmla="*/ 239607 h 290513"/>
                <a:gd name="connsiteX3" fmla="*/ 222379 w 337647"/>
                <a:gd name="connsiteY3" fmla="*/ 235691 h 290513"/>
                <a:gd name="connsiteX4" fmla="*/ 243466 w 337647"/>
                <a:gd name="connsiteY4" fmla="*/ 247439 h 290513"/>
                <a:gd name="connsiteX5" fmla="*/ 261917 w 337647"/>
                <a:gd name="connsiteY5" fmla="*/ 252660 h 290513"/>
                <a:gd name="connsiteX6" fmla="*/ 163073 w 337647"/>
                <a:gd name="connsiteY6" fmla="*/ 290513 h 290513"/>
                <a:gd name="connsiteX7" fmla="*/ 52367 w 337647"/>
                <a:gd name="connsiteY7" fmla="*/ 239607 h 290513"/>
                <a:gd name="connsiteX8" fmla="*/ 60275 w 337647"/>
                <a:gd name="connsiteY8" fmla="*/ 234386 h 290513"/>
                <a:gd name="connsiteX9" fmla="*/ 91905 w 337647"/>
                <a:gd name="connsiteY9" fmla="*/ 243523 h 290513"/>
                <a:gd name="connsiteX10" fmla="*/ 93223 w 337647"/>
                <a:gd name="connsiteY10" fmla="*/ 247439 h 290513"/>
                <a:gd name="connsiteX11" fmla="*/ 114309 w 337647"/>
                <a:gd name="connsiteY11" fmla="*/ 267018 h 290513"/>
                <a:gd name="connsiteX12" fmla="*/ 127489 w 337647"/>
                <a:gd name="connsiteY12" fmla="*/ 269629 h 290513"/>
                <a:gd name="connsiteX13" fmla="*/ 164391 w 337647"/>
                <a:gd name="connsiteY13" fmla="*/ 244828 h 290513"/>
                <a:gd name="connsiteX14" fmla="*/ 165708 w 337647"/>
                <a:gd name="connsiteY14" fmla="*/ 239607 h 290513"/>
                <a:gd name="connsiteX15" fmla="*/ 181524 w 337647"/>
                <a:gd name="connsiteY15" fmla="*/ 231775 h 290513"/>
                <a:gd name="connsiteX16" fmla="*/ 127774 w 337647"/>
                <a:gd name="connsiteY16" fmla="*/ 220663 h 290513"/>
                <a:gd name="connsiteX17" fmla="*/ 118745 w 337647"/>
                <a:gd name="connsiteY17" fmla="*/ 227200 h 290513"/>
                <a:gd name="connsiteX18" fmla="*/ 118745 w 337647"/>
                <a:gd name="connsiteY18" fmla="*/ 235044 h 290513"/>
                <a:gd name="connsiteX19" fmla="*/ 125194 w 337647"/>
                <a:gd name="connsiteY19" fmla="*/ 240273 h 290513"/>
                <a:gd name="connsiteX20" fmla="*/ 136803 w 337647"/>
                <a:gd name="connsiteY20" fmla="*/ 235044 h 290513"/>
                <a:gd name="connsiteX21" fmla="*/ 136803 w 337647"/>
                <a:gd name="connsiteY21" fmla="*/ 227200 h 290513"/>
                <a:gd name="connsiteX22" fmla="*/ 131644 w 337647"/>
                <a:gd name="connsiteY22" fmla="*/ 221970 h 290513"/>
                <a:gd name="connsiteX23" fmla="*/ 127774 w 337647"/>
                <a:gd name="connsiteY23" fmla="*/ 220663 h 290513"/>
                <a:gd name="connsiteX24" fmla="*/ 206249 w 337647"/>
                <a:gd name="connsiteY24" fmla="*/ 190500 h 290513"/>
                <a:gd name="connsiteX25" fmla="*/ 195242 w 337647"/>
                <a:gd name="connsiteY25" fmla="*/ 196950 h 290513"/>
                <a:gd name="connsiteX26" fmla="*/ 196618 w 337647"/>
                <a:gd name="connsiteY26" fmla="*/ 204689 h 290513"/>
                <a:gd name="connsiteX27" fmla="*/ 202121 w 337647"/>
                <a:gd name="connsiteY27" fmla="*/ 209848 h 290513"/>
                <a:gd name="connsiteX28" fmla="*/ 215880 w 337647"/>
                <a:gd name="connsiteY28" fmla="*/ 204689 h 290513"/>
                <a:gd name="connsiteX29" fmla="*/ 214504 w 337647"/>
                <a:gd name="connsiteY29" fmla="*/ 196950 h 290513"/>
                <a:gd name="connsiteX30" fmla="*/ 209001 w 337647"/>
                <a:gd name="connsiteY30" fmla="*/ 191790 h 290513"/>
                <a:gd name="connsiteX31" fmla="*/ 206249 w 337647"/>
                <a:gd name="connsiteY31" fmla="*/ 190500 h 290513"/>
                <a:gd name="connsiteX32" fmla="*/ 201791 w 337647"/>
                <a:gd name="connsiteY32" fmla="*/ 175311 h 290513"/>
                <a:gd name="connsiteX33" fmla="*/ 215351 w 337647"/>
                <a:gd name="connsiteY33" fmla="*/ 176934 h 290513"/>
                <a:gd name="connsiteX34" fmla="*/ 227257 w 337647"/>
                <a:gd name="connsiteY34" fmla="*/ 184728 h 290513"/>
                <a:gd name="connsiteX35" fmla="*/ 229903 w 337647"/>
                <a:gd name="connsiteY35" fmla="*/ 191222 h 290513"/>
                <a:gd name="connsiteX36" fmla="*/ 232549 w 337647"/>
                <a:gd name="connsiteY36" fmla="*/ 201613 h 290513"/>
                <a:gd name="connsiteX37" fmla="*/ 261653 w 337647"/>
                <a:gd name="connsiteY37" fmla="*/ 218498 h 290513"/>
                <a:gd name="connsiteX38" fmla="*/ 319861 w 337647"/>
                <a:gd name="connsiteY38" fmla="*/ 184728 h 290513"/>
                <a:gd name="connsiteX39" fmla="*/ 335736 w 337647"/>
                <a:gd name="connsiteY39" fmla="*/ 188624 h 290513"/>
                <a:gd name="connsiteX40" fmla="*/ 331768 w 337647"/>
                <a:gd name="connsiteY40" fmla="*/ 204211 h 290513"/>
                <a:gd name="connsiteX41" fmla="*/ 274882 w 337647"/>
                <a:gd name="connsiteY41" fmla="*/ 237981 h 290513"/>
                <a:gd name="connsiteX42" fmla="*/ 251069 w 337647"/>
                <a:gd name="connsiteY42" fmla="*/ 237981 h 290513"/>
                <a:gd name="connsiteX43" fmla="*/ 223288 w 337647"/>
                <a:gd name="connsiteY43" fmla="*/ 222395 h 290513"/>
                <a:gd name="connsiteX44" fmla="*/ 210059 w 337647"/>
                <a:gd name="connsiteY44" fmla="*/ 227590 h 290513"/>
                <a:gd name="connsiteX45" fmla="*/ 206090 w 337647"/>
                <a:gd name="connsiteY45" fmla="*/ 227590 h 290513"/>
                <a:gd name="connsiteX46" fmla="*/ 195507 w 337647"/>
                <a:gd name="connsiteY46" fmla="*/ 226292 h 290513"/>
                <a:gd name="connsiteX47" fmla="*/ 184924 w 337647"/>
                <a:gd name="connsiteY47" fmla="*/ 218498 h 290513"/>
                <a:gd name="connsiteX48" fmla="*/ 166403 w 337647"/>
                <a:gd name="connsiteY48" fmla="*/ 226292 h 290513"/>
                <a:gd name="connsiteX49" fmla="*/ 155819 w 337647"/>
                <a:gd name="connsiteY49" fmla="*/ 231487 h 290513"/>
                <a:gd name="connsiteX50" fmla="*/ 153173 w 337647"/>
                <a:gd name="connsiteY50" fmla="*/ 240579 h 290513"/>
                <a:gd name="connsiteX51" fmla="*/ 128038 w 337647"/>
                <a:gd name="connsiteY51" fmla="*/ 258763 h 290513"/>
                <a:gd name="connsiteX52" fmla="*/ 118778 w 337647"/>
                <a:gd name="connsiteY52" fmla="*/ 256165 h 290513"/>
                <a:gd name="connsiteX53" fmla="*/ 102903 w 337647"/>
                <a:gd name="connsiteY53" fmla="*/ 241878 h 290513"/>
                <a:gd name="connsiteX54" fmla="*/ 101580 w 337647"/>
                <a:gd name="connsiteY54" fmla="*/ 234085 h 290513"/>
                <a:gd name="connsiteX55" fmla="*/ 89673 w 337647"/>
                <a:gd name="connsiteY55" fmla="*/ 230188 h 290513"/>
                <a:gd name="connsiteX56" fmla="*/ 60569 w 337647"/>
                <a:gd name="connsiteY56" fmla="*/ 222395 h 290513"/>
                <a:gd name="connsiteX57" fmla="*/ 15590 w 337647"/>
                <a:gd name="connsiteY57" fmla="*/ 243177 h 290513"/>
                <a:gd name="connsiteX58" fmla="*/ 11621 w 337647"/>
                <a:gd name="connsiteY58" fmla="*/ 244476 h 290513"/>
                <a:gd name="connsiteX59" fmla="*/ 1038 w 337647"/>
                <a:gd name="connsiteY59" fmla="*/ 237981 h 290513"/>
                <a:gd name="connsiteX60" fmla="*/ 6330 w 337647"/>
                <a:gd name="connsiteY60" fmla="*/ 223694 h 290513"/>
                <a:gd name="connsiteX61" fmla="*/ 49986 w 337647"/>
                <a:gd name="connsiteY61" fmla="*/ 202912 h 290513"/>
                <a:gd name="connsiteX62" fmla="*/ 65861 w 337647"/>
                <a:gd name="connsiteY62" fmla="*/ 201613 h 290513"/>
                <a:gd name="connsiteX63" fmla="*/ 97611 w 337647"/>
                <a:gd name="connsiteY63" fmla="*/ 209406 h 290513"/>
                <a:gd name="connsiteX64" fmla="*/ 109517 w 337647"/>
                <a:gd name="connsiteY64" fmla="*/ 213303 h 290513"/>
                <a:gd name="connsiteX65" fmla="*/ 138621 w 337647"/>
                <a:gd name="connsiteY65" fmla="*/ 206809 h 290513"/>
                <a:gd name="connsiteX66" fmla="*/ 145236 w 337647"/>
                <a:gd name="connsiteY66" fmla="*/ 210705 h 290513"/>
                <a:gd name="connsiteX67" fmla="*/ 157142 w 337647"/>
                <a:gd name="connsiteY67" fmla="*/ 206809 h 290513"/>
                <a:gd name="connsiteX68" fmla="*/ 178309 w 337647"/>
                <a:gd name="connsiteY68" fmla="*/ 196418 h 290513"/>
                <a:gd name="connsiteX69" fmla="*/ 179632 w 337647"/>
                <a:gd name="connsiteY69" fmla="*/ 192521 h 290513"/>
                <a:gd name="connsiteX70" fmla="*/ 190215 w 337647"/>
                <a:gd name="connsiteY70" fmla="*/ 179532 h 290513"/>
                <a:gd name="connsiteX71" fmla="*/ 201791 w 337647"/>
                <a:gd name="connsiteY71" fmla="*/ 175311 h 290513"/>
                <a:gd name="connsiteX72" fmla="*/ 197837 w 337647"/>
                <a:gd name="connsiteY72" fmla="*/ 12700 h 290513"/>
                <a:gd name="connsiteX73" fmla="*/ 295255 w 337647"/>
                <a:gd name="connsiteY73" fmla="*/ 111680 h 290513"/>
                <a:gd name="connsiteX74" fmla="*/ 292622 w 337647"/>
                <a:gd name="connsiteY74" fmla="*/ 118279 h 290513"/>
                <a:gd name="connsiteX75" fmla="*/ 286040 w 337647"/>
                <a:gd name="connsiteY75" fmla="*/ 122238 h 290513"/>
                <a:gd name="connsiteX76" fmla="*/ 196520 w 337647"/>
                <a:gd name="connsiteY76" fmla="*/ 122238 h 290513"/>
                <a:gd name="connsiteX77" fmla="*/ 187305 w 337647"/>
                <a:gd name="connsiteY77" fmla="*/ 113000 h 290513"/>
                <a:gd name="connsiteX78" fmla="*/ 187305 w 337647"/>
                <a:gd name="connsiteY78" fmla="*/ 21938 h 290513"/>
                <a:gd name="connsiteX79" fmla="*/ 189938 w 337647"/>
                <a:gd name="connsiteY79" fmla="*/ 15339 h 290513"/>
                <a:gd name="connsiteX80" fmla="*/ 197837 w 337647"/>
                <a:gd name="connsiteY80" fmla="*/ 12700 h 290513"/>
                <a:gd name="connsiteX81" fmla="*/ 150484 w 337647"/>
                <a:gd name="connsiteY81" fmla="*/ 0 h 290513"/>
                <a:gd name="connsiteX82" fmla="*/ 159686 w 337647"/>
                <a:gd name="connsiteY82" fmla="*/ 3938 h 290513"/>
                <a:gd name="connsiteX83" fmla="*/ 163629 w 337647"/>
                <a:gd name="connsiteY83" fmla="*/ 13127 h 290513"/>
                <a:gd name="connsiteX84" fmla="*/ 163629 w 337647"/>
                <a:gd name="connsiteY84" fmla="*/ 132587 h 290513"/>
                <a:gd name="connsiteX85" fmla="*/ 176775 w 337647"/>
                <a:gd name="connsiteY85" fmla="*/ 145714 h 290513"/>
                <a:gd name="connsiteX86" fmla="*/ 296398 w 337647"/>
                <a:gd name="connsiteY86" fmla="*/ 145714 h 290513"/>
                <a:gd name="connsiteX87" fmla="*/ 305599 w 337647"/>
                <a:gd name="connsiteY87" fmla="*/ 149653 h 290513"/>
                <a:gd name="connsiteX88" fmla="*/ 308228 w 337647"/>
                <a:gd name="connsiteY88" fmla="*/ 158842 h 290513"/>
                <a:gd name="connsiteX89" fmla="*/ 305599 w 337647"/>
                <a:gd name="connsiteY89" fmla="*/ 178533 h 290513"/>
                <a:gd name="connsiteX90" fmla="*/ 262220 w 337647"/>
                <a:gd name="connsiteY90" fmla="*/ 204788 h 290513"/>
                <a:gd name="connsiteX91" fmla="*/ 242502 w 337647"/>
                <a:gd name="connsiteY91" fmla="*/ 194286 h 290513"/>
                <a:gd name="connsiteX92" fmla="*/ 218840 w 337647"/>
                <a:gd name="connsiteY92" fmla="*/ 165406 h 290513"/>
                <a:gd name="connsiteX93" fmla="*/ 205694 w 337647"/>
                <a:gd name="connsiteY93" fmla="*/ 162780 h 290513"/>
                <a:gd name="connsiteX94" fmla="*/ 168887 w 337647"/>
                <a:gd name="connsiteY94" fmla="*/ 186409 h 290513"/>
                <a:gd name="connsiteX95" fmla="*/ 168887 w 337647"/>
                <a:gd name="connsiteY95" fmla="*/ 187722 h 290513"/>
                <a:gd name="connsiteX96" fmla="*/ 146540 w 337647"/>
                <a:gd name="connsiteY96" fmla="*/ 196912 h 290513"/>
                <a:gd name="connsiteX97" fmla="*/ 142597 w 337647"/>
                <a:gd name="connsiteY97" fmla="*/ 195599 h 290513"/>
                <a:gd name="connsiteX98" fmla="*/ 128137 w 337647"/>
                <a:gd name="connsiteY98" fmla="*/ 192973 h 290513"/>
                <a:gd name="connsiteX99" fmla="*/ 107104 w 337647"/>
                <a:gd name="connsiteY99" fmla="*/ 199537 h 290513"/>
                <a:gd name="connsiteX100" fmla="*/ 70297 w 337647"/>
                <a:gd name="connsiteY100" fmla="*/ 189035 h 290513"/>
                <a:gd name="connsiteX101" fmla="*/ 45321 w 337647"/>
                <a:gd name="connsiteY101" fmla="*/ 191661 h 290513"/>
                <a:gd name="connsiteX102" fmla="*/ 29546 w 337647"/>
                <a:gd name="connsiteY102" fmla="*/ 199537 h 290513"/>
                <a:gd name="connsiteX103" fmla="*/ 19030 w 337647"/>
                <a:gd name="connsiteY103" fmla="*/ 145714 h 290513"/>
                <a:gd name="connsiteX104" fmla="*/ 150484 w 337647"/>
                <a:gd name="connsiteY104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37647" h="290513">
                  <a:moveTo>
                    <a:pt x="181524" y="231775"/>
                  </a:moveTo>
                  <a:cubicBezTo>
                    <a:pt x="184159" y="234386"/>
                    <a:pt x="188113" y="235691"/>
                    <a:pt x="190749" y="236996"/>
                  </a:cubicBezTo>
                  <a:cubicBezTo>
                    <a:pt x="194703" y="238302"/>
                    <a:pt x="199975" y="239607"/>
                    <a:pt x="205246" y="239607"/>
                  </a:cubicBezTo>
                  <a:cubicBezTo>
                    <a:pt x="210518" y="239607"/>
                    <a:pt x="217108" y="238302"/>
                    <a:pt x="222379" y="235691"/>
                  </a:cubicBezTo>
                  <a:lnTo>
                    <a:pt x="243466" y="247439"/>
                  </a:lnTo>
                  <a:cubicBezTo>
                    <a:pt x="248738" y="251354"/>
                    <a:pt x="255327" y="252660"/>
                    <a:pt x="261917" y="252660"/>
                  </a:cubicBezTo>
                  <a:cubicBezTo>
                    <a:pt x="235559" y="276155"/>
                    <a:pt x="201292" y="290513"/>
                    <a:pt x="163073" y="290513"/>
                  </a:cubicBezTo>
                  <a:cubicBezTo>
                    <a:pt x="118263" y="290513"/>
                    <a:pt x="78726" y="270934"/>
                    <a:pt x="52367" y="239607"/>
                  </a:cubicBezTo>
                  <a:cubicBezTo>
                    <a:pt x="52367" y="239607"/>
                    <a:pt x="52367" y="239607"/>
                    <a:pt x="60275" y="234386"/>
                  </a:cubicBezTo>
                  <a:cubicBezTo>
                    <a:pt x="60275" y="234386"/>
                    <a:pt x="60275" y="234386"/>
                    <a:pt x="91905" y="243523"/>
                  </a:cubicBezTo>
                  <a:cubicBezTo>
                    <a:pt x="91905" y="244828"/>
                    <a:pt x="91905" y="246133"/>
                    <a:pt x="93223" y="247439"/>
                  </a:cubicBezTo>
                  <a:cubicBezTo>
                    <a:pt x="97176" y="256576"/>
                    <a:pt x="105084" y="263102"/>
                    <a:pt x="114309" y="267018"/>
                  </a:cubicBezTo>
                  <a:cubicBezTo>
                    <a:pt x="118263" y="269629"/>
                    <a:pt x="123535" y="269629"/>
                    <a:pt x="127489" y="269629"/>
                  </a:cubicBezTo>
                  <a:cubicBezTo>
                    <a:pt x="143304" y="269629"/>
                    <a:pt x="157801" y="260491"/>
                    <a:pt x="164391" y="244828"/>
                  </a:cubicBezTo>
                  <a:cubicBezTo>
                    <a:pt x="164391" y="243523"/>
                    <a:pt x="164391" y="240912"/>
                    <a:pt x="165708" y="239607"/>
                  </a:cubicBezTo>
                  <a:cubicBezTo>
                    <a:pt x="165708" y="239607"/>
                    <a:pt x="165708" y="239607"/>
                    <a:pt x="181524" y="231775"/>
                  </a:cubicBezTo>
                  <a:close/>
                  <a:moveTo>
                    <a:pt x="127774" y="220663"/>
                  </a:moveTo>
                  <a:cubicBezTo>
                    <a:pt x="123904" y="220663"/>
                    <a:pt x="120035" y="223278"/>
                    <a:pt x="118745" y="227200"/>
                  </a:cubicBezTo>
                  <a:cubicBezTo>
                    <a:pt x="117455" y="229815"/>
                    <a:pt x="118745" y="232429"/>
                    <a:pt x="118745" y="235044"/>
                  </a:cubicBezTo>
                  <a:cubicBezTo>
                    <a:pt x="120035" y="237659"/>
                    <a:pt x="122615" y="238966"/>
                    <a:pt x="125194" y="240273"/>
                  </a:cubicBezTo>
                  <a:cubicBezTo>
                    <a:pt x="129064" y="242888"/>
                    <a:pt x="135513" y="238966"/>
                    <a:pt x="136803" y="235044"/>
                  </a:cubicBezTo>
                  <a:cubicBezTo>
                    <a:pt x="138093" y="232429"/>
                    <a:pt x="138093" y="229815"/>
                    <a:pt x="136803" y="227200"/>
                  </a:cubicBezTo>
                  <a:cubicBezTo>
                    <a:pt x="135513" y="224585"/>
                    <a:pt x="134223" y="223278"/>
                    <a:pt x="131644" y="221970"/>
                  </a:cubicBezTo>
                  <a:cubicBezTo>
                    <a:pt x="130354" y="221970"/>
                    <a:pt x="129064" y="220663"/>
                    <a:pt x="127774" y="220663"/>
                  </a:cubicBezTo>
                  <a:close/>
                  <a:moveTo>
                    <a:pt x="206249" y="190500"/>
                  </a:moveTo>
                  <a:cubicBezTo>
                    <a:pt x="200745" y="190500"/>
                    <a:pt x="197994" y="193080"/>
                    <a:pt x="195242" y="196950"/>
                  </a:cubicBezTo>
                  <a:cubicBezTo>
                    <a:pt x="195242" y="199529"/>
                    <a:pt x="195242" y="202109"/>
                    <a:pt x="196618" y="204689"/>
                  </a:cubicBezTo>
                  <a:cubicBezTo>
                    <a:pt x="196618" y="207269"/>
                    <a:pt x="199370" y="208558"/>
                    <a:pt x="202121" y="209848"/>
                  </a:cubicBezTo>
                  <a:cubicBezTo>
                    <a:pt x="207625" y="211138"/>
                    <a:pt x="213128" y="208558"/>
                    <a:pt x="215880" y="204689"/>
                  </a:cubicBezTo>
                  <a:cubicBezTo>
                    <a:pt x="215880" y="202109"/>
                    <a:pt x="215880" y="199529"/>
                    <a:pt x="214504" y="196950"/>
                  </a:cubicBezTo>
                  <a:cubicBezTo>
                    <a:pt x="214504" y="194370"/>
                    <a:pt x="211752" y="193080"/>
                    <a:pt x="209001" y="191790"/>
                  </a:cubicBezTo>
                  <a:cubicBezTo>
                    <a:pt x="207625" y="190500"/>
                    <a:pt x="206249" y="190500"/>
                    <a:pt x="206249" y="190500"/>
                  </a:cubicBezTo>
                  <a:close/>
                  <a:moveTo>
                    <a:pt x="201791" y="175311"/>
                  </a:moveTo>
                  <a:cubicBezTo>
                    <a:pt x="206090" y="174661"/>
                    <a:pt x="210720" y="174986"/>
                    <a:pt x="215351" y="176934"/>
                  </a:cubicBezTo>
                  <a:cubicBezTo>
                    <a:pt x="219319" y="178233"/>
                    <a:pt x="223288" y="180831"/>
                    <a:pt x="227257" y="184728"/>
                  </a:cubicBezTo>
                  <a:cubicBezTo>
                    <a:pt x="228580" y="187325"/>
                    <a:pt x="229903" y="188624"/>
                    <a:pt x="229903" y="191222"/>
                  </a:cubicBezTo>
                  <a:cubicBezTo>
                    <a:pt x="231226" y="193820"/>
                    <a:pt x="232549" y="197717"/>
                    <a:pt x="232549" y="201613"/>
                  </a:cubicBezTo>
                  <a:cubicBezTo>
                    <a:pt x="232549" y="201613"/>
                    <a:pt x="232549" y="201613"/>
                    <a:pt x="261653" y="218498"/>
                  </a:cubicBezTo>
                  <a:cubicBezTo>
                    <a:pt x="261653" y="218498"/>
                    <a:pt x="261653" y="218498"/>
                    <a:pt x="319861" y="184728"/>
                  </a:cubicBezTo>
                  <a:cubicBezTo>
                    <a:pt x="325153" y="180831"/>
                    <a:pt x="333090" y="183429"/>
                    <a:pt x="335736" y="188624"/>
                  </a:cubicBezTo>
                  <a:cubicBezTo>
                    <a:pt x="339705" y="193820"/>
                    <a:pt x="337059" y="200314"/>
                    <a:pt x="331768" y="204211"/>
                  </a:cubicBezTo>
                  <a:cubicBezTo>
                    <a:pt x="331768" y="204211"/>
                    <a:pt x="331768" y="204211"/>
                    <a:pt x="274882" y="237981"/>
                  </a:cubicBezTo>
                  <a:cubicBezTo>
                    <a:pt x="266944" y="241878"/>
                    <a:pt x="257684" y="241878"/>
                    <a:pt x="251069" y="237981"/>
                  </a:cubicBezTo>
                  <a:cubicBezTo>
                    <a:pt x="251069" y="237981"/>
                    <a:pt x="251069" y="237981"/>
                    <a:pt x="223288" y="222395"/>
                  </a:cubicBezTo>
                  <a:cubicBezTo>
                    <a:pt x="219319" y="224993"/>
                    <a:pt x="215351" y="226292"/>
                    <a:pt x="210059" y="227590"/>
                  </a:cubicBezTo>
                  <a:cubicBezTo>
                    <a:pt x="208736" y="227590"/>
                    <a:pt x="207413" y="227590"/>
                    <a:pt x="206090" y="227590"/>
                  </a:cubicBezTo>
                  <a:cubicBezTo>
                    <a:pt x="202121" y="227590"/>
                    <a:pt x="199476" y="227590"/>
                    <a:pt x="195507" y="226292"/>
                  </a:cubicBezTo>
                  <a:cubicBezTo>
                    <a:pt x="191538" y="224993"/>
                    <a:pt x="187569" y="222395"/>
                    <a:pt x="184924" y="218498"/>
                  </a:cubicBezTo>
                  <a:cubicBezTo>
                    <a:pt x="184924" y="218498"/>
                    <a:pt x="184924" y="218498"/>
                    <a:pt x="166403" y="226292"/>
                  </a:cubicBezTo>
                  <a:cubicBezTo>
                    <a:pt x="166403" y="226292"/>
                    <a:pt x="166403" y="226292"/>
                    <a:pt x="155819" y="231487"/>
                  </a:cubicBezTo>
                  <a:cubicBezTo>
                    <a:pt x="155819" y="235384"/>
                    <a:pt x="154496" y="237981"/>
                    <a:pt x="153173" y="240579"/>
                  </a:cubicBezTo>
                  <a:cubicBezTo>
                    <a:pt x="149205" y="250970"/>
                    <a:pt x="139944" y="258763"/>
                    <a:pt x="128038" y="258763"/>
                  </a:cubicBezTo>
                  <a:cubicBezTo>
                    <a:pt x="125392" y="258763"/>
                    <a:pt x="121423" y="257464"/>
                    <a:pt x="118778" y="256165"/>
                  </a:cubicBezTo>
                  <a:cubicBezTo>
                    <a:pt x="112163" y="253568"/>
                    <a:pt x="106871" y="248372"/>
                    <a:pt x="102903" y="241878"/>
                  </a:cubicBezTo>
                  <a:cubicBezTo>
                    <a:pt x="102903" y="239280"/>
                    <a:pt x="101580" y="236682"/>
                    <a:pt x="101580" y="234085"/>
                  </a:cubicBezTo>
                  <a:cubicBezTo>
                    <a:pt x="101580" y="234085"/>
                    <a:pt x="101580" y="234085"/>
                    <a:pt x="89673" y="230188"/>
                  </a:cubicBezTo>
                  <a:cubicBezTo>
                    <a:pt x="89673" y="230188"/>
                    <a:pt x="89673" y="230188"/>
                    <a:pt x="60569" y="222395"/>
                  </a:cubicBezTo>
                  <a:cubicBezTo>
                    <a:pt x="60569" y="222395"/>
                    <a:pt x="60569" y="222395"/>
                    <a:pt x="15590" y="243177"/>
                  </a:cubicBezTo>
                  <a:cubicBezTo>
                    <a:pt x="14267" y="244476"/>
                    <a:pt x="12944" y="244476"/>
                    <a:pt x="11621" y="244476"/>
                  </a:cubicBezTo>
                  <a:cubicBezTo>
                    <a:pt x="6330" y="244476"/>
                    <a:pt x="2361" y="241878"/>
                    <a:pt x="1038" y="237981"/>
                  </a:cubicBezTo>
                  <a:cubicBezTo>
                    <a:pt x="-1608" y="232786"/>
                    <a:pt x="1038" y="226292"/>
                    <a:pt x="6330" y="223694"/>
                  </a:cubicBezTo>
                  <a:cubicBezTo>
                    <a:pt x="6330" y="223694"/>
                    <a:pt x="6330" y="223694"/>
                    <a:pt x="49986" y="202912"/>
                  </a:cubicBezTo>
                  <a:cubicBezTo>
                    <a:pt x="55278" y="200314"/>
                    <a:pt x="60569" y="199015"/>
                    <a:pt x="65861" y="201613"/>
                  </a:cubicBezTo>
                  <a:cubicBezTo>
                    <a:pt x="65861" y="201613"/>
                    <a:pt x="65861" y="201613"/>
                    <a:pt x="97611" y="209406"/>
                  </a:cubicBezTo>
                  <a:cubicBezTo>
                    <a:pt x="97611" y="209406"/>
                    <a:pt x="97611" y="209406"/>
                    <a:pt x="109517" y="213303"/>
                  </a:cubicBezTo>
                  <a:cubicBezTo>
                    <a:pt x="116132" y="205510"/>
                    <a:pt x="128038" y="202912"/>
                    <a:pt x="138621" y="206809"/>
                  </a:cubicBezTo>
                  <a:cubicBezTo>
                    <a:pt x="141267" y="208107"/>
                    <a:pt x="143913" y="209406"/>
                    <a:pt x="145236" y="210705"/>
                  </a:cubicBezTo>
                  <a:cubicBezTo>
                    <a:pt x="145236" y="210705"/>
                    <a:pt x="145236" y="210705"/>
                    <a:pt x="157142" y="206809"/>
                  </a:cubicBezTo>
                  <a:cubicBezTo>
                    <a:pt x="157142" y="206809"/>
                    <a:pt x="157142" y="206809"/>
                    <a:pt x="178309" y="196418"/>
                  </a:cubicBezTo>
                  <a:cubicBezTo>
                    <a:pt x="178309" y="195119"/>
                    <a:pt x="179632" y="193820"/>
                    <a:pt x="179632" y="192521"/>
                  </a:cubicBezTo>
                  <a:cubicBezTo>
                    <a:pt x="182278" y="187325"/>
                    <a:pt x="184924" y="183429"/>
                    <a:pt x="190215" y="179532"/>
                  </a:cubicBezTo>
                  <a:cubicBezTo>
                    <a:pt x="193522" y="177584"/>
                    <a:pt x="197491" y="175960"/>
                    <a:pt x="201791" y="175311"/>
                  </a:cubicBezTo>
                  <a:close/>
                  <a:moveTo>
                    <a:pt x="197837" y="12700"/>
                  </a:moveTo>
                  <a:cubicBezTo>
                    <a:pt x="249179" y="17979"/>
                    <a:pt x="291306" y="60210"/>
                    <a:pt x="295255" y="111680"/>
                  </a:cubicBezTo>
                  <a:cubicBezTo>
                    <a:pt x="295255" y="114319"/>
                    <a:pt x="295255" y="116959"/>
                    <a:pt x="292622" y="118279"/>
                  </a:cubicBezTo>
                  <a:cubicBezTo>
                    <a:pt x="291306" y="120918"/>
                    <a:pt x="288673" y="122238"/>
                    <a:pt x="286040" y="122238"/>
                  </a:cubicBezTo>
                  <a:cubicBezTo>
                    <a:pt x="286040" y="122238"/>
                    <a:pt x="286040" y="122238"/>
                    <a:pt x="196520" y="122238"/>
                  </a:cubicBezTo>
                  <a:cubicBezTo>
                    <a:pt x="191254" y="122238"/>
                    <a:pt x="187305" y="118279"/>
                    <a:pt x="187305" y="113000"/>
                  </a:cubicBezTo>
                  <a:cubicBezTo>
                    <a:pt x="187305" y="113000"/>
                    <a:pt x="187305" y="113000"/>
                    <a:pt x="187305" y="21938"/>
                  </a:cubicBezTo>
                  <a:cubicBezTo>
                    <a:pt x="187305" y="19299"/>
                    <a:pt x="188621" y="17979"/>
                    <a:pt x="189938" y="15339"/>
                  </a:cubicBezTo>
                  <a:cubicBezTo>
                    <a:pt x="192571" y="14020"/>
                    <a:pt x="195204" y="12700"/>
                    <a:pt x="197837" y="12700"/>
                  </a:cubicBezTo>
                  <a:close/>
                  <a:moveTo>
                    <a:pt x="150484" y="0"/>
                  </a:moveTo>
                  <a:cubicBezTo>
                    <a:pt x="154427" y="0"/>
                    <a:pt x="157057" y="1313"/>
                    <a:pt x="159686" y="3938"/>
                  </a:cubicBezTo>
                  <a:cubicBezTo>
                    <a:pt x="162315" y="6564"/>
                    <a:pt x="163629" y="9189"/>
                    <a:pt x="163629" y="13127"/>
                  </a:cubicBezTo>
                  <a:cubicBezTo>
                    <a:pt x="163629" y="13127"/>
                    <a:pt x="163629" y="13127"/>
                    <a:pt x="163629" y="132587"/>
                  </a:cubicBezTo>
                  <a:cubicBezTo>
                    <a:pt x="163629" y="139151"/>
                    <a:pt x="168887" y="145714"/>
                    <a:pt x="176775" y="145714"/>
                  </a:cubicBezTo>
                  <a:cubicBezTo>
                    <a:pt x="176775" y="145714"/>
                    <a:pt x="176775" y="145714"/>
                    <a:pt x="296398" y="145714"/>
                  </a:cubicBezTo>
                  <a:cubicBezTo>
                    <a:pt x="300341" y="145714"/>
                    <a:pt x="302970" y="147027"/>
                    <a:pt x="305599" y="149653"/>
                  </a:cubicBezTo>
                  <a:cubicBezTo>
                    <a:pt x="308228" y="152278"/>
                    <a:pt x="309543" y="154904"/>
                    <a:pt x="308228" y="158842"/>
                  </a:cubicBezTo>
                  <a:cubicBezTo>
                    <a:pt x="308228" y="165406"/>
                    <a:pt x="306914" y="171969"/>
                    <a:pt x="305599" y="178533"/>
                  </a:cubicBezTo>
                  <a:cubicBezTo>
                    <a:pt x="305599" y="178533"/>
                    <a:pt x="305599" y="178533"/>
                    <a:pt x="262220" y="204788"/>
                  </a:cubicBezTo>
                  <a:cubicBezTo>
                    <a:pt x="262220" y="204788"/>
                    <a:pt x="262220" y="204788"/>
                    <a:pt x="242502" y="194286"/>
                  </a:cubicBezTo>
                  <a:cubicBezTo>
                    <a:pt x="239872" y="181158"/>
                    <a:pt x="231985" y="169344"/>
                    <a:pt x="218840" y="165406"/>
                  </a:cubicBezTo>
                  <a:cubicBezTo>
                    <a:pt x="214896" y="162780"/>
                    <a:pt x="209638" y="162780"/>
                    <a:pt x="205694" y="162780"/>
                  </a:cubicBezTo>
                  <a:cubicBezTo>
                    <a:pt x="189920" y="162780"/>
                    <a:pt x="175460" y="171969"/>
                    <a:pt x="168887" y="186409"/>
                  </a:cubicBezTo>
                  <a:cubicBezTo>
                    <a:pt x="168887" y="187722"/>
                    <a:pt x="168887" y="187722"/>
                    <a:pt x="168887" y="187722"/>
                  </a:cubicBezTo>
                  <a:cubicBezTo>
                    <a:pt x="168887" y="187722"/>
                    <a:pt x="168887" y="187722"/>
                    <a:pt x="146540" y="196912"/>
                  </a:cubicBezTo>
                  <a:cubicBezTo>
                    <a:pt x="145226" y="196912"/>
                    <a:pt x="143911" y="195599"/>
                    <a:pt x="142597" y="195599"/>
                  </a:cubicBezTo>
                  <a:cubicBezTo>
                    <a:pt x="137338" y="192973"/>
                    <a:pt x="133395" y="192973"/>
                    <a:pt x="128137" y="192973"/>
                  </a:cubicBezTo>
                  <a:cubicBezTo>
                    <a:pt x="120249" y="192973"/>
                    <a:pt x="112362" y="195599"/>
                    <a:pt x="107104" y="199537"/>
                  </a:cubicBezTo>
                  <a:cubicBezTo>
                    <a:pt x="107104" y="199537"/>
                    <a:pt x="107104" y="199537"/>
                    <a:pt x="70297" y="189035"/>
                  </a:cubicBezTo>
                  <a:cubicBezTo>
                    <a:pt x="61095" y="187722"/>
                    <a:pt x="53208" y="187722"/>
                    <a:pt x="45321" y="191661"/>
                  </a:cubicBezTo>
                  <a:lnTo>
                    <a:pt x="29546" y="199537"/>
                  </a:lnTo>
                  <a:cubicBezTo>
                    <a:pt x="21659" y="182471"/>
                    <a:pt x="19030" y="164093"/>
                    <a:pt x="19030" y="145714"/>
                  </a:cubicBezTo>
                  <a:cubicBezTo>
                    <a:pt x="19030" y="69575"/>
                    <a:pt x="76870" y="7876"/>
                    <a:pt x="150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21720" y="1028700"/>
            <a:ext cx="1210952" cy="1200150"/>
            <a:chOff x="3021720" y="1028700"/>
            <a:chExt cx="1210952" cy="1200150"/>
          </a:xfrm>
        </p:grpSpPr>
        <p:sp>
          <p:nvSpPr>
            <p:cNvPr id="26" name="箭头: V 形 25"/>
            <p:cNvSpPr/>
            <p:nvPr/>
          </p:nvSpPr>
          <p:spPr>
            <a:xfrm>
              <a:off x="3032522" y="1028700"/>
              <a:ext cx="1200150" cy="1200150"/>
            </a:xfrm>
            <a:prstGeom prst="chevron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3021720" y="1497252"/>
              <a:ext cx="348415" cy="299777"/>
            </a:xfrm>
            <a:custGeom>
              <a:avLst/>
              <a:gdLst>
                <a:gd name="connsiteX0" fmla="*/ 181524 w 337647"/>
                <a:gd name="connsiteY0" fmla="*/ 231775 h 290513"/>
                <a:gd name="connsiteX1" fmla="*/ 190749 w 337647"/>
                <a:gd name="connsiteY1" fmla="*/ 236996 h 290513"/>
                <a:gd name="connsiteX2" fmla="*/ 205246 w 337647"/>
                <a:gd name="connsiteY2" fmla="*/ 239607 h 290513"/>
                <a:gd name="connsiteX3" fmla="*/ 222379 w 337647"/>
                <a:gd name="connsiteY3" fmla="*/ 235691 h 290513"/>
                <a:gd name="connsiteX4" fmla="*/ 243466 w 337647"/>
                <a:gd name="connsiteY4" fmla="*/ 247439 h 290513"/>
                <a:gd name="connsiteX5" fmla="*/ 261917 w 337647"/>
                <a:gd name="connsiteY5" fmla="*/ 252660 h 290513"/>
                <a:gd name="connsiteX6" fmla="*/ 163073 w 337647"/>
                <a:gd name="connsiteY6" fmla="*/ 290513 h 290513"/>
                <a:gd name="connsiteX7" fmla="*/ 52367 w 337647"/>
                <a:gd name="connsiteY7" fmla="*/ 239607 h 290513"/>
                <a:gd name="connsiteX8" fmla="*/ 60275 w 337647"/>
                <a:gd name="connsiteY8" fmla="*/ 234386 h 290513"/>
                <a:gd name="connsiteX9" fmla="*/ 91905 w 337647"/>
                <a:gd name="connsiteY9" fmla="*/ 243523 h 290513"/>
                <a:gd name="connsiteX10" fmla="*/ 93223 w 337647"/>
                <a:gd name="connsiteY10" fmla="*/ 247439 h 290513"/>
                <a:gd name="connsiteX11" fmla="*/ 114309 w 337647"/>
                <a:gd name="connsiteY11" fmla="*/ 267018 h 290513"/>
                <a:gd name="connsiteX12" fmla="*/ 127489 w 337647"/>
                <a:gd name="connsiteY12" fmla="*/ 269629 h 290513"/>
                <a:gd name="connsiteX13" fmla="*/ 164391 w 337647"/>
                <a:gd name="connsiteY13" fmla="*/ 244828 h 290513"/>
                <a:gd name="connsiteX14" fmla="*/ 165708 w 337647"/>
                <a:gd name="connsiteY14" fmla="*/ 239607 h 290513"/>
                <a:gd name="connsiteX15" fmla="*/ 181524 w 337647"/>
                <a:gd name="connsiteY15" fmla="*/ 231775 h 290513"/>
                <a:gd name="connsiteX16" fmla="*/ 127774 w 337647"/>
                <a:gd name="connsiteY16" fmla="*/ 220663 h 290513"/>
                <a:gd name="connsiteX17" fmla="*/ 118745 w 337647"/>
                <a:gd name="connsiteY17" fmla="*/ 227200 h 290513"/>
                <a:gd name="connsiteX18" fmla="*/ 118745 w 337647"/>
                <a:gd name="connsiteY18" fmla="*/ 235044 h 290513"/>
                <a:gd name="connsiteX19" fmla="*/ 125194 w 337647"/>
                <a:gd name="connsiteY19" fmla="*/ 240273 h 290513"/>
                <a:gd name="connsiteX20" fmla="*/ 136803 w 337647"/>
                <a:gd name="connsiteY20" fmla="*/ 235044 h 290513"/>
                <a:gd name="connsiteX21" fmla="*/ 136803 w 337647"/>
                <a:gd name="connsiteY21" fmla="*/ 227200 h 290513"/>
                <a:gd name="connsiteX22" fmla="*/ 131644 w 337647"/>
                <a:gd name="connsiteY22" fmla="*/ 221970 h 290513"/>
                <a:gd name="connsiteX23" fmla="*/ 127774 w 337647"/>
                <a:gd name="connsiteY23" fmla="*/ 220663 h 290513"/>
                <a:gd name="connsiteX24" fmla="*/ 206249 w 337647"/>
                <a:gd name="connsiteY24" fmla="*/ 190500 h 290513"/>
                <a:gd name="connsiteX25" fmla="*/ 195242 w 337647"/>
                <a:gd name="connsiteY25" fmla="*/ 196950 h 290513"/>
                <a:gd name="connsiteX26" fmla="*/ 196618 w 337647"/>
                <a:gd name="connsiteY26" fmla="*/ 204689 h 290513"/>
                <a:gd name="connsiteX27" fmla="*/ 202121 w 337647"/>
                <a:gd name="connsiteY27" fmla="*/ 209848 h 290513"/>
                <a:gd name="connsiteX28" fmla="*/ 215880 w 337647"/>
                <a:gd name="connsiteY28" fmla="*/ 204689 h 290513"/>
                <a:gd name="connsiteX29" fmla="*/ 214504 w 337647"/>
                <a:gd name="connsiteY29" fmla="*/ 196950 h 290513"/>
                <a:gd name="connsiteX30" fmla="*/ 209001 w 337647"/>
                <a:gd name="connsiteY30" fmla="*/ 191790 h 290513"/>
                <a:gd name="connsiteX31" fmla="*/ 206249 w 337647"/>
                <a:gd name="connsiteY31" fmla="*/ 190500 h 290513"/>
                <a:gd name="connsiteX32" fmla="*/ 201791 w 337647"/>
                <a:gd name="connsiteY32" fmla="*/ 175311 h 290513"/>
                <a:gd name="connsiteX33" fmla="*/ 215351 w 337647"/>
                <a:gd name="connsiteY33" fmla="*/ 176934 h 290513"/>
                <a:gd name="connsiteX34" fmla="*/ 227257 w 337647"/>
                <a:gd name="connsiteY34" fmla="*/ 184728 h 290513"/>
                <a:gd name="connsiteX35" fmla="*/ 229903 w 337647"/>
                <a:gd name="connsiteY35" fmla="*/ 191222 h 290513"/>
                <a:gd name="connsiteX36" fmla="*/ 232549 w 337647"/>
                <a:gd name="connsiteY36" fmla="*/ 201613 h 290513"/>
                <a:gd name="connsiteX37" fmla="*/ 261653 w 337647"/>
                <a:gd name="connsiteY37" fmla="*/ 218498 h 290513"/>
                <a:gd name="connsiteX38" fmla="*/ 319861 w 337647"/>
                <a:gd name="connsiteY38" fmla="*/ 184728 h 290513"/>
                <a:gd name="connsiteX39" fmla="*/ 335736 w 337647"/>
                <a:gd name="connsiteY39" fmla="*/ 188624 h 290513"/>
                <a:gd name="connsiteX40" fmla="*/ 331768 w 337647"/>
                <a:gd name="connsiteY40" fmla="*/ 204211 h 290513"/>
                <a:gd name="connsiteX41" fmla="*/ 274882 w 337647"/>
                <a:gd name="connsiteY41" fmla="*/ 237981 h 290513"/>
                <a:gd name="connsiteX42" fmla="*/ 251069 w 337647"/>
                <a:gd name="connsiteY42" fmla="*/ 237981 h 290513"/>
                <a:gd name="connsiteX43" fmla="*/ 223288 w 337647"/>
                <a:gd name="connsiteY43" fmla="*/ 222395 h 290513"/>
                <a:gd name="connsiteX44" fmla="*/ 210059 w 337647"/>
                <a:gd name="connsiteY44" fmla="*/ 227590 h 290513"/>
                <a:gd name="connsiteX45" fmla="*/ 206090 w 337647"/>
                <a:gd name="connsiteY45" fmla="*/ 227590 h 290513"/>
                <a:gd name="connsiteX46" fmla="*/ 195507 w 337647"/>
                <a:gd name="connsiteY46" fmla="*/ 226292 h 290513"/>
                <a:gd name="connsiteX47" fmla="*/ 184924 w 337647"/>
                <a:gd name="connsiteY47" fmla="*/ 218498 h 290513"/>
                <a:gd name="connsiteX48" fmla="*/ 166403 w 337647"/>
                <a:gd name="connsiteY48" fmla="*/ 226292 h 290513"/>
                <a:gd name="connsiteX49" fmla="*/ 155819 w 337647"/>
                <a:gd name="connsiteY49" fmla="*/ 231487 h 290513"/>
                <a:gd name="connsiteX50" fmla="*/ 153173 w 337647"/>
                <a:gd name="connsiteY50" fmla="*/ 240579 h 290513"/>
                <a:gd name="connsiteX51" fmla="*/ 128038 w 337647"/>
                <a:gd name="connsiteY51" fmla="*/ 258763 h 290513"/>
                <a:gd name="connsiteX52" fmla="*/ 118778 w 337647"/>
                <a:gd name="connsiteY52" fmla="*/ 256165 h 290513"/>
                <a:gd name="connsiteX53" fmla="*/ 102903 w 337647"/>
                <a:gd name="connsiteY53" fmla="*/ 241878 h 290513"/>
                <a:gd name="connsiteX54" fmla="*/ 101580 w 337647"/>
                <a:gd name="connsiteY54" fmla="*/ 234085 h 290513"/>
                <a:gd name="connsiteX55" fmla="*/ 89673 w 337647"/>
                <a:gd name="connsiteY55" fmla="*/ 230188 h 290513"/>
                <a:gd name="connsiteX56" fmla="*/ 60569 w 337647"/>
                <a:gd name="connsiteY56" fmla="*/ 222395 h 290513"/>
                <a:gd name="connsiteX57" fmla="*/ 15590 w 337647"/>
                <a:gd name="connsiteY57" fmla="*/ 243177 h 290513"/>
                <a:gd name="connsiteX58" fmla="*/ 11621 w 337647"/>
                <a:gd name="connsiteY58" fmla="*/ 244476 h 290513"/>
                <a:gd name="connsiteX59" fmla="*/ 1038 w 337647"/>
                <a:gd name="connsiteY59" fmla="*/ 237981 h 290513"/>
                <a:gd name="connsiteX60" fmla="*/ 6330 w 337647"/>
                <a:gd name="connsiteY60" fmla="*/ 223694 h 290513"/>
                <a:gd name="connsiteX61" fmla="*/ 49986 w 337647"/>
                <a:gd name="connsiteY61" fmla="*/ 202912 h 290513"/>
                <a:gd name="connsiteX62" fmla="*/ 65861 w 337647"/>
                <a:gd name="connsiteY62" fmla="*/ 201613 h 290513"/>
                <a:gd name="connsiteX63" fmla="*/ 97611 w 337647"/>
                <a:gd name="connsiteY63" fmla="*/ 209406 h 290513"/>
                <a:gd name="connsiteX64" fmla="*/ 109517 w 337647"/>
                <a:gd name="connsiteY64" fmla="*/ 213303 h 290513"/>
                <a:gd name="connsiteX65" fmla="*/ 138621 w 337647"/>
                <a:gd name="connsiteY65" fmla="*/ 206809 h 290513"/>
                <a:gd name="connsiteX66" fmla="*/ 145236 w 337647"/>
                <a:gd name="connsiteY66" fmla="*/ 210705 h 290513"/>
                <a:gd name="connsiteX67" fmla="*/ 157142 w 337647"/>
                <a:gd name="connsiteY67" fmla="*/ 206809 h 290513"/>
                <a:gd name="connsiteX68" fmla="*/ 178309 w 337647"/>
                <a:gd name="connsiteY68" fmla="*/ 196418 h 290513"/>
                <a:gd name="connsiteX69" fmla="*/ 179632 w 337647"/>
                <a:gd name="connsiteY69" fmla="*/ 192521 h 290513"/>
                <a:gd name="connsiteX70" fmla="*/ 190215 w 337647"/>
                <a:gd name="connsiteY70" fmla="*/ 179532 h 290513"/>
                <a:gd name="connsiteX71" fmla="*/ 201791 w 337647"/>
                <a:gd name="connsiteY71" fmla="*/ 175311 h 290513"/>
                <a:gd name="connsiteX72" fmla="*/ 197837 w 337647"/>
                <a:gd name="connsiteY72" fmla="*/ 12700 h 290513"/>
                <a:gd name="connsiteX73" fmla="*/ 295255 w 337647"/>
                <a:gd name="connsiteY73" fmla="*/ 111680 h 290513"/>
                <a:gd name="connsiteX74" fmla="*/ 292622 w 337647"/>
                <a:gd name="connsiteY74" fmla="*/ 118279 h 290513"/>
                <a:gd name="connsiteX75" fmla="*/ 286040 w 337647"/>
                <a:gd name="connsiteY75" fmla="*/ 122238 h 290513"/>
                <a:gd name="connsiteX76" fmla="*/ 196520 w 337647"/>
                <a:gd name="connsiteY76" fmla="*/ 122238 h 290513"/>
                <a:gd name="connsiteX77" fmla="*/ 187305 w 337647"/>
                <a:gd name="connsiteY77" fmla="*/ 113000 h 290513"/>
                <a:gd name="connsiteX78" fmla="*/ 187305 w 337647"/>
                <a:gd name="connsiteY78" fmla="*/ 21938 h 290513"/>
                <a:gd name="connsiteX79" fmla="*/ 189938 w 337647"/>
                <a:gd name="connsiteY79" fmla="*/ 15339 h 290513"/>
                <a:gd name="connsiteX80" fmla="*/ 197837 w 337647"/>
                <a:gd name="connsiteY80" fmla="*/ 12700 h 290513"/>
                <a:gd name="connsiteX81" fmla="*/ 150484 w 337647"/>
                <a:gd name="connsiteY81" fmla="*/ 0 h 290513"/>
                <a:gd name="connsiteX82" fmla="*/ 159686 w 337647"/>
                <a:gd name="connsiteY82" fmla="*/ 3938 h 290513"/>
                <a:gd name="connsiteX83" fmla="*/ 163629 w 337647"/>
                <a:gd name="connsiteY83" fmla="*/ 13127 h 290513"/>
                <a:gd name="connsiteX84" fmla="*/ 163629 w 337647"/>
                <a:gd name="connsiteY84" fmla="*/ 132587 h 290513"/>
                <a:gd name="connsiteX85" fmla="*/ 176775 w 337647"/>
                <a:gd name="connsiteY85" fmla="*/ 145714 h 290513"/>
                <a:gd name="connsiteX86" fmla="*/ 296398 w 337647"/>
                <a:gd name="connsiteY86" fmla="*/ 145714 h 290513"/>
                <a:gd name="connsiteX87" fmla="*/ 305599 w 337647"/>
                <a:gd name="connsiteY87" fmla="*/ 149653 h 290513"/>
                <a:gd name="connsiteX88" fmla="*/ 308228 w 337647"/>
                <a:gd name="connsiteY88" fmla="*/ 158842 h 290513"/>
                <a:gd name="connsiteX89" fmla="*/ 305599 w 337647"/>
                <a:gd name="connsiteY89" fmla="*/ 178533 h 290513"/>
                <a:gd name="connsiteX90" fmla="*/ 262220 w 337647"/>
                <a:gd name="connsiteY90" fmla="*/ 204788 h 290513"/>
                <a:gd name="connsiteX91" fmla="*/ 242502 w 337647"/>
                <a:gd name="connsiteY91" fmla="*/ 194286 h 290513"/>
                <a:gd name="connsiteX92" fmla="*/ 218840 w 337647"/>
                <a:gd name="connsiteY92" fmla="*/ 165406 h 290513"/>
                <a:gd name="connsiteX93" fmla="*/ 205694 w 337647"/>
                <a:gd name="connsiteY93" fmla="*/ 162780 h 290513"/>
                <a:gd name="connsiteX94" fmla="*/ 168887 w 337647"/>
                <a:gd name="connsiteY94" fmla="*/ 186409 h 290513"/>
                <a:gd name="connsiteX95" fmla="*/ 168887 w 337647"/>
                <a:gd name="connsiteY95" fmla="*/ 187722 h 290513"/>
                <a:gd name="connsiteX96" fmla="*/ 146540 w 337647"/>
                <a:gd name="connsiteY96" fmla="*/ 196912 h 290513"/>
                <a:gd name="connsiteX97" fmla="*/ 142597 w 337647"/>
                <a:gd name="connsiteY97" fmla="*/ 195599 h 290513"/>
                <a:gd name="connsiteX98" fmla="*/ 128137 w 337647"/>
                <a:gd name="connsiteY98" fmla="*/ 192973 h 290513"/>
                <a:gd name="connsiteX99" fmla="*/ 107104 w 337647"/>
                <a:gd name="connsiteY99" fmla="*/ 199537 h 290513"/>
                <a:gd name="connsiteX100" fmla="*/ 70297 w 337647"/>
                <a:gd name="connsiteY100" fmla="*/ 189035 h 290513"/>
                <a:gd name="connsiteX101" fmla="*/ 45321 w 337647"/>
                <a:gd name="connsiteY101" fmla="*/ 191661 h 290513"/>
                <a:gd name="connsiteX102" fmla="*/ 29546 w 337647"/>
                <a:gd name="connsiteY102" fmla="*/ 199537 h 290513"/>
                <a:gd name="connsiteX103" fmla="*/ 19030 w 337647"/>
                <a:gd name="connsiteY103" fmla="*/ 145714 h 290513"/>
                <a:gd name="connsiteX104" fmla="*/ 150484 w 337647"/>
                <a:gd name="connsiteY104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37647" h="290513">
                  <a:moveTo>
                    <a:pt x="181524" y="231775"/>
                  </a:moveTo>
                  <a:cubicBezTo>
                    <a:pt x="184159" y="234386"/>
                    <a:pt x="188113" y="235691"/>
                    <a:pt x="190749" y="236996"/>
                  </a:cubicBezTo>
                  <a:cubicBezTo>
                    <a:pt x="194703" y="238302"/>
                    <a:pt x="199975" y="239607"/>
                    <a:pt x="205246" y="239607"/>
                  </a:cubicBezTo>
                  <a:cubicBezTo>
                    <a:pt x="210518" y="239607"/>
                    <a:pt x="217108" y="238302"/>
                    <a:pt x="222379" y="235691"/>
                  </a:cubicBezTo>
                  <a:lnTo>
                    <a:pt x="243466" y="247439"/>
                  </a:lnTo>
                  <a:cubicBezTo>
                    <a:pt x="248738" y="251354"/>
                    <a:pt x="255327" y="252660"/>
                    <a:pt x="261917" y="252660"/>
                  </a:cubicBezTo>
                  <a:cubicBezTo>
                    <a:pt x="235559" y="276155"/>
                    <a:pt x="201292" y="290513"/>
                    <a:pt x="163073" y="290513"/>
                  </a:cubicBezTo>
                  <a:cubicBezTo>
                    <a:pt x="118263" y="290513"/>
                    <a:pt x="78726" y="270934"/>
                    <a:pt x="52367" y="239607"/>
                  </a:cubicBezTo>
                  <a:cubicBezTo>
                    <a:pt x="52367" y="239607"/>
                    <a:pt x="52367" y="239607"/>
                    <a:pt x="60275" y="234386"/>
                  </a:cubicBezTo>
                  <a:cubicBezTo>
                    <a:pt x="60275" y="234386"/>
                    <a:pt x="60275" y="234386"/>
                    <a:pt x="91905" y="243523"/>
                  </a:cubicBezTo>
                  <a:cubicBezTo>
                    <a:pt x="91905" y="244828"/>
                    <a:pt x="91905" y="246133"/>
                    <a:pt x="93223" y="247439"/>
                  </a:cubicBezTo>
                  <a:cubicBezTo>
                    <a:pt x="97176" y="256576"/>
                    <a:pt x="105084" y="263102"/>
                    <a:pt x="114309" y="267018"/>
                  </a:cubicBezTo>
                  <a:cubicBezTo>
                    <a:pt x="118263" y="269629"/>
                    <a:pt x="123535" y="269629"/>
                    <a:pt x="127489" y="269629"/>
                  </a:cubicBezTo>
                  <a:cubicBezTo>
                    <a:pt x="143304" y="269629"/>
                    <a:pt x="157801" y="260491"/>
                    <a:pt x="164391" y="244828"/>
                  </a:cubicBezTo>
                  <a:cubicBezTo>
                    <a:pt x="164391" y="243523"/>
                    <a:pt x="164391" y="240912"/>
                    <a:pt x="165708" y="239607"/>
                  </a:cubicBezTo>
                  <a:cubicBezTo>
                    <a:pt x="165708" y="239607"/>
                    <a:pt x="165708" y="239607"/>
                    <a:pt x="181524" y="231775"/>
                  </a:cubicBezTo>
                  <a:close/>
                  <a:moveTo>
                    <a:pt x="127774" y="220663"/>
                  </a:moveTo>
                  <a:cubicBezTo>
                    <a:pt x="123904" y="220663"/>
                    <a:pt x="120035" y="223278"/>
                    <a:pt x="118745" y="227200"/>
                  </a:cubicBezTo>
                  <a:cubicBezTo>
                    <a:pt x="117455" y="229815"/>
                    <a:pt x="118745" y="232429"/>
                    <a:pt x="118745" y="235044"/>
                  </a:cubicBezTo>
                  <a:cubicBezTo>
                    <a:pt x="120035" y="237659"/>
                    <a:pt x="122615" y="238966"/>
                    <a:pt x="125194" y="240273"/>
                  </a:cubicBezTo>
                  <a:cubicBezTo>
                    <a:pt x="129064" y="242888"/>
                    <a:pt x="135513" y="238966"/>
                    <a:pt x="136803" y="235044"/>
                  </a:cubicBezTo>
                  <a:cubicBezTo>
                    <a:pt x="138093" y="232429"/>
                    <a:pt x="138093" y="229815"/>
                    <a:pt x="136803" y="227200"/>
                  </a:cubicBezTo>
                  <a:cubicBezTo>
                    <a:pt x="135513" y="224585"/>
                    <a:pt x="134223" y="223278"/>
                    <a:pt x="131644" y="221970"/>
                  </a:cubicBezTo>
                  <a:cubicBezTo>
                    <a:pt x="130354" y="221970"/>
                    <a:pt x="129064" y="220663"/>
                    <a:pt x="127774" y="220663"/>
                  </a:cubicBezTo>
                  <a:close/>
                  <a:moveTo>
                    <a:pt x="206249" y="190500"/>
                  </a:moveTo>
                  <a:cubicBezTo>
                    <a:pt x="200745" y="190500"/>
                    <a:pt x="197994" y="193080"/>
                    <a:pt x="195242" y="196950"/>
                  </a:cubicBezTo>
                  <a:cubicBezTo>
                    <a:pt x="195242" y="199529"/>
                    <a:pt x="195242" y="202109"/>
                    <a:pt x="196618" y="204689"/>
                  </a:cubicBezTo>
                  <a:cubicBezTo>
                    <a:pt x="196618" y="207269"/>
                    <a:pt x="199370" y="208558"/>
                    <a:pt x="202121" y="209848"/>
                  </a:cubicBezTo>
                  <a:cubicBezTo>
                    <a:pt x="207625" y="211138"/>
                    <a:pt x="213128" y="208558"/>
                    <a:pt x="215880" y="204689"/>
                  </a:cubicBezTo>
                  <a:cubicBezTo>
                    <a:pt x="215880" y="202109"/>
                    <a:pt x="215880" y="199529"/>
                    <a:pt x="214504" y="196950"/>
                  </a:cubicBezTo>
                  <a:cubicBezTo>
                    <a:pt x="214504" y="194370"/>
                    <a:pt x="211752" y="193080"/>
                    <a:pt x="209001" y="191790"/>
                  </a:cubicBezTo>
                  <a:cubicBezTo>
                    <a:pt x="207625" y="190500"/>
                    <a:pt x="206249" y="190500"/>
                    <a:pt x="206249" y="190500"/>
                  </a:cubicBezTo>
                  <a:close/>
                  <a:moveTo>
                    <a:pt x="201791" y="175311"/>
                  </a:moveTo>
                  <a:cubicBezTo>
                    <a:pt x="206090" y="174661"/>
                    <a:pt x="210720" y="174986"/>
                    <a:pt x="215351" y="176934"/>
                  </a:cubicBezTo>
                  <a:cubicBezTo>
                    <a:pt x="219319" y="178233"/>
                    <a:pt x="223288" y="180831"/>
                    <a:pt x="227257" y="184728"/>
                  </a:cubicBezTo>
                  <a:cubicBezTo>
                    <a:pt x="228580" y="187325"/>
                    <a:pt x="229903" y="188624"/>
                    <a:pt x="229903" y="191222"/>
                  </a:cubicBezTo>
                  <a:cubicBezTo>
                    <a:pt x="231226" y="193820"/>
                    <a:pt x="232549" y="197717"/>
                    <a:pt x="232549" y="201613"/>
                  </a:cubicBezTo>
                  <a:cubicBezTo>
                    <a:pt x="232549" y="201613"/>
                    <a:pt x="232549" y="201613"/>
                    <a:pt x="261653" y="218498"/>
                  </a:cubicBezTo>
                  <a:cubicBezTo>
                    <a:pt x="261653" y="218498"/>
                    <a:pt x="261653" y="218498"/>
                    <a:pt x="319861" y="184728"/>
                  </a:cubicBezTo>
                  <a:cubicBezTo>
                    <a:pt x="325153" y="180831"/>
                    <a:pt x="333090" y="183429"/>
                    <a:pt x="335736" y="188624"/>
                  </a:cubicBezTo>
                  <a:cubicBezTo>
                    <a:pt x="339705" y="193820"/>
                    <a:pt x="337059" y="200314"/>
                    <a:pt x="331768" y="204211"/>
                  </a:cubicBezTo>
                  <a:cubicBezTo>
                    <a:pt x="331768" y="204211"/>
                    <a:pt x="331768" y="204211"/>
                    <a:pt x="274882" y="237981"/>
                  </a:cubicBezTo>
                  <a:cubicBezTo>
                    <a:pt x="266944" y="241878"/>
                    <a:pt x="257684" y="241878"/>
                    <a:pt x="251069" y="237981"/>
                  </a:cubicBezTo>
                  <a:cubicBezTo>
                    <a:pt x="251069" y="237981"/>
                    <a:pt x="251069" y="237981"/>
                    <a:pt x="223288" y="222395"/>
                  </a:cubicBezTo>
                  <a:cubicBezTo>
                    <a:pt x="219319" y="224993"/>
                    <a:pt x="215351" y="226292"/>
                    <a:pt x="210059" y="227590"/>
                  </a:cubicBezTo>
                  <a:cubicBezTo>
                    <a:pt x="208736" y="227590"/>
                    <a:pt x="207413" y="227590"/>
                    <a:pt x="206090" y="227590"/>
                  </a:cubicBezTo>
                  <a:cubicBezTo>
                    <a:pt x="202121" y="227590"/>
                    <a:pt x="199476" y="227590"/>
                    <a:pt x="195507" y="226292"/>
                  </a:cubicBezTo>
                  <a:cubicBezTo>
                    <a:pt x="191538" y="224993"/>
                    <a:pt x="187569" y="222395"/>
                    <a:pt x="184924" y="218498"/>
                  </a:cubicBezTo>
                  <a:cubicBezTo>
                    <a:pt x="184924" y="218498"/>
                    <a:pt x="184924" y="218498"/>
                    <a:pt x="166403" y="226292"/>
                  </a:cubicBezTo>
                  <a:cubicBezTo>
                    <a:pt x="166403" y="226292"/>
                    <a:pt x="166403" y="226292"/>
                    <a:pt x="155819" y="231487"/>
                  </a:cubicBezTo>
                  <a:cubicBezTo>
                    <a:pt x="155819" y="235384"/>
                    <a:pt x="154496" y="237981"/>
                    <a:pt x="153173" y="240579"/>
                  </a:cubicBezTo>
                  <a:cubicBezTo>
                    <a:pt x="149205" y="250970"/>
                    <a:pt x="139944" y="258763"/>
                    <a:pt x="128038" y="258763"/>
                  </a:cubicBezTo>
                  <a:cubicBezTo>
                    <a:pt x="125392" y="258763"/>
                    <a:pt x="121423" y="257464"/>
                    <a:pt x="118778" y="256165"/>
                  </a:cubicBezTo>
                  <a:cubicBezTo>
                    <a:pt x="112163" y="253568"/>
                    <a:pt x="106871" y="248372"/>
                    <a:pt x="102903" y="241878"/>
                  </a:cubicBezTo>
                  <a:cubicBezTo>
                    <a:pt x="102903" y="239280"/>
                    <a:pt x="101580" y="236682"/>
                    <a:pt x="101580" y="234085"/>
                  </a:cubicBezTo>
                  <a:cubicBezTo>
                    <a:pt x="101580" y="234085"/>
                    <a:pt x="101580" y="234085"/>
                    <a:pt x="89673" y="230188"/>
                  </a:cubicBezTo>
                  <a:cubicBezTo>
                    <a:pt x="89673" y="230188"/>
                    <a:pt x="89673" y="230188"/>
                    <a:pt x="60569" y="222395"/>
                  </a:cubicBezTo>
                  <a:cubicBezTo>
                    <a:pt x="60569" y="222395"/>
                    <a:pt x="60569" y="222395"/>
                    <a:pt x="15590" y="243177"/>
                  </a:cubicBezTo>
                  <a:cubicBezTo>
                    <a:pt x="14267" y="244476"/>
                    <a:pt x="12944" y="244476"/>
                    <a:pt x="11621" y="244476"/>
                  </a:cubicBezTo>
                  <a:cubicBezTo>
                    <a:pt x="6330" y="244476"/>
                    <a:pt x="2361" y="241878"/>
                    <a:pt x="1038" y="237981"/>
                  </a:cubicBezTo>
                  <a:cubicBezTo>
                    <a:pt x="-1608" y="232786"/>
                    <a:pt x="1038" y="226292"/>
                    <a:pt x="6330" y="223694"/>
                  </a:cubicBezTo>
                  <a:cubicBezTo>
                    <a:pt x="6330" y="223694"/>
                    <a:pt x="6330" y="223694"/>
                    <a:pt x="49986" y="202912"/>
                  </a:cubicBezTo>
                  <a:cubicBezTo>
                    <a:pt x="55278" y="200314"/>
                    <a:pt x="60569" y="199015"/>
                    <a:pt x="65861" y="201613"/>
                  </a:cubicBezTo>
                  <a:cubicBezTo>
                    <a:pt x="65861" y="201613"/>
                    <a:pt x="65861" y="201613"/>
                    <a:pt x="97611" y="209406"/>
                  </a:cubicBezTo>
                  <a:cubicBezTo>
                    <a:pt x="97611" y="209406"/>
                    <a:pt x="97611" y="209406"/>
                    <a:pt x="109517" y="213303"/>
                  </a:cubicBezTo>
                  <a:cubicBezTo>
                    <a:pt x="116132" y="205510"/>
                    <a:pt x="128038" y="202912"/>
                    <a:pt x="138621" y="206809"/>
                  </a:cubicBezTo>
                  <a:cubicBezTo>
                    <a:pt x="141267" y="208107"/>
                    <a:pt x="143913" y="209406"/>
                    <a:pt x="145236" y="210705"/>
                  </a:cubicBezTo>
                  <a:cubicBezTo>
                    <a:pt x="145236" y="210705"/>
                    <a:pt x="145236" y="210705"/>
                    <a:pt x="157142" y="206809"/>
                  </a:cubicBezTo>
                  <a:cubicBezTo>
                    <a:pt x="157142" y="206809"/>
                    <a:pt x="157142" y="206809"/>
                    <a:pt x="178309" y="196418"/>
                  </a:cubicBezTo>
                  <a:cubicBezTo>
                    <a:pt x="178309" y="195119"/>
                    <a:pt x="179632" y="193820"/>
                    <a:pt x="179632" y="192521"/>
                  </a:cubicBezTo>
                  <a:cubicBezTo>
                    <a:pt x="182278" y="187325"/>
                    <a:pt x="184924" y="183429"/>
                    <a:pt x="190215" y="179532"/>
                  </a:cubicBezTo>
                  <a:cubicBezTo>
                    <a:pt x="193522" y="177584"/>
                    <a:pt x="197491" y="175960"/>
                    <a:pt x="201791" y="175311"/>
                  </a:cubicBezTo>
                  <a:close/>
                  <a:moveTo>
                    <a:pt x="197837" y="12700"/>
                  </a:moveTo>
                  <a:cubicBezTo>
                    <a:pt x="249179" y="17979"/>
                    <a:pt x="291306" y="60210"/>
                    <a:pt x="295255" y="111680"/>
                  </a:cubicBezTo>
                  <a:cubicBezTo>
                    <a:pt x="295255" y="114319"/>
                    <a:pt x="295255" y="116959"/>
                    <a:pt x="292622" y="118279"/>
                  </a:cubicBezTo>
                  <a:cubicBezTo>
                    <a:pt x="291306" y="120918"/>
                    <a:pt x="288673" y="122238"/>
                    <a:pt x="286040" y="122238"/>
                  </a:cubicBezTo>
                  <a:cubicBezTo>
                    <a:pt x="286040" y="122238"/>
                    <a:pt x="286040" y="122238"/>
                    <a:pt x="196520" y="122238"/>
                  </a:cubicBezTo>
                  <a:cubicBezTo>
                    <a:pt x="191254" y="122238"/>
                    <a:pt x="187305" y="118279"/>
                    <a:pt x="187305" y="113000"/>
                  </a:cubicBezTo>
                  <a:cubicBezTo>
                    <a:pt x="187305" y="113000"/>
                    <a:pt x="187305" y="113000"/>
                    <a:pt x="187305" y="21938"/>
                  </a:cubicBezTo>
                  <a:cubicBezTo>
                    <a:pt x="187305" y="19299"/>
                    <a:pt x="188621" y="17979"/>
                    <a:pt x="189938" y="15339"/>
                  </a:cubicBezTo>
                  <a:cubicBezTo>
                    <a:pt x="192571" y="14020"/>
                    <a:pt x="195204" y="12700"/>
                    <a:pt x="197837" y="12700"/>
                  </a:cubicBezTo>
                  <a:close/>
                  <a:moveTo>
                    <a:pt x="150484" y="0"/>
                  </a:moveTo>
                  <a:cubicBezTo>
                    <a:pt x="154427" y="0"/>
                    <a:pt x="157057" y="1313"/>
                    <a:pt x="159686" y="3938"/>
                  </a:cubicBezTo>
                  <a:cubicBezTo>
                    <a:pt x="162315" y="6564"/>
                    <a:pt x="163629" y="9189"/>
                    <a:pt x="163629" y="13127"/>
                  </a:cubicBezTo>
                  <a:cubicBezTo>
                    <a:pt x="163629" y="13127"/>
                    <a:pt x="163629" y="13127"/>
                    <a:pt x="163629" y="132587"/>
                  </a:cubicBezTo>
                  <a:cubicBezTo>
                    <a:pt x="163629" y="139151"/>
                    <a:pt x="168887" y="145714"/>
                    <a:pt x="176775" y="145714"/>
                  </a:cubicBezTo>
                  <a:cubicBezTo>
                    <a:pt x="176775" y="145714"/>
                    <a:pt x="176775" y="145714"/>
                    <a:pt x="296398" y="145714"/>
                  </a:cubicBezTo>
                  <a:cubicBezTo>
                    <a:pt x="300341" y="145714"/>
                    <a:pt x="302970" y="147027"/>
                    <a:pt x="305599" y="149653"/>
                  </a:cubicBezTo>
                  <a:cubicBezTo>
                    <a:pt x="308228" y="152278"/>
                    <a:pt x="309543" y="154904"/>
                    <a:pt x="308228" y="158842"/>
                  </a:cubicBezTo>
                  <a:cubicBezTo>
                    <a:pt x="308228" y="165406"/>
                    <a:pt x="306914" y="171969"/>
                    <a:pt x="305599" y="178533"/>
                  </a:cubicBezTo>
                  <a:cubicBezTo>
                    <a:pt x="305599" y="178533"/>
                    <a:pt x="305599" y="178533"/>
                    <a:pt x="262220" y="204788"/>
                  </a:cubicBezTo>
                  <a:cubicBezTo>
                    <a:pt x="262220" y="204788"/>
                    <a:pt x="262220" y="204788"/>
                    <a:pt x="242502" y="194286"/>
                  </a:cubicBezTo>
                  <a:cubicBezTo>
                    <a:pt x="239872" y="181158"/>
                    <a:pt x="231985" y="169344"/>
                    <a:pt x="218840" y="165406"/>
                  </a:cubicBezTo>
                  <a:cubicBezTo>
                    <a:pt x="214896" y="162780"/>
                    <a:pt x="209638" y="162780"/>
                    <a:pt x="205694" y="162780"/>
                  </a:cubicBezTo>
                  <a:cubicBezTo>
                    <a:pt x="189920" y="162780"/>
                    <a:pt x="175460" y="171969"/>
                    <a:pt x="168887" y="186409"/>
                  </a:cubicBezTo>
                  <a:cubicBezTo>
                    <a:pt x="168887" y="187722"/>
                    <a:pt x="168887" y="187722"/>
                    <a:pt x="168887" y="187722"/>
                  </a:cubicBezTo>
                  <a:cubicBezTo>
                    <a:pt x="168887" y="187722"/>
                    <a:pt x="168887" y="187722"/>
                    <a:pt x="146540" y="196912"/>
                  </a:cubicBezTo>
                  <a:cubicBezTo>
                    <a:pt x="145226" y="196912"/>
                    <a:pt x="143911" y="195599"/>
                    <a:pt x="142597" y="195599"/>
                  </a:cubicBezTo>
                  <a:cubicBezTo>
                    <a:pt x="137338" y="192973"/>
                    <a:pt x="133395" y="192973"/>
                    <a:pt x="128137" y="192973"/>
                  </a:cubicBezTo>
                  <a:cubicBezTo>
                    <a:pt x="120249" y="192973"/>
                    <a:pt x="112362" y="195599"/>
                    <a:pt x="107104" y="199537"/>
                  </a:cubicBezTo>
                  <a:cubicBezTo>
                    <a:pt x="107104" y="199537"/>
                    <a:pt x="107104" y="199537"/>
                    <a:pt x="70297" y="189035"/>
                  </a:cubicBezTo>
                  <a:cubicBezTo>
                    <a:pt x="61095" y="187722"/>
                    <a:pt x="53208" y="187722"/>
                    <a:pt x="45321" y="191661"/>
                  </a:cubicBezTo>
                  <a:lnTo>
                    <a:pt x="29546" y="199537"/>
                  </a:lnTo>
                  <a:cubicBezTo>
                    <a:pt x="21659" y="182471"/>
                    <a:pt x="19030" y="164093"/>
                    <a:pt x="19030" y="145714"/>
                  </a:cubicBezTo>
                  <a:cubicBezTo>
                    <a:pt x="19030" y="69575"/>
                    <a:pt x="76870" y="7876"/>
                    <a:pt x="150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53544" y="1853292"/>
            <a:ext cx="1436914" cy="1436915"/>
            <a:chOff x="3853544" y="1853292"/>
            <a:chExt cx="1436914" cy="1436915"/>
          </a:xfrm>
        </p:grpSpPr>
        <p:sp>
          <p:nvSpPr>
            <p:cNvPr id="22" name="矩形: 圆角 21"/>
            <p:cNvSpPr/>
            <p:nvPr/>
          </p:nvSpPr>
          <p:spPr>
            <a:xfrm rot="2700000">
              <a:off x="3853543" y="1853293"/>
              <a:ext cx="1436915" cy="143691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4201363" y="2228851"/>
              <a:ext cx="741276" cy="685799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u="sng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32522" y="2914650"/>
            <a:ext cx="1200150" cy="1200150"/>
            <a:chOff x="3032522" y="2914650"/>
            <a:chExt cx="1200150" cy="1200150"/>
          </a:xfrm>
        </p:grpSpPr>
        <p:sp>
          <p:nvSpPr>
            <p:cNvPr id="25" name="箭头: V 形 24"/>
            <p:cNvSpPr/>
            <p:nvPr/>
          </p:nvSpPr>
          <p:spPr>
            <a:xfrm rot="16200000">
              <a:off x="3032522" y="2914650"/>
              <a:ext cx="1200150" cy="1200150"/>
            </a:xfrm>
            <a:prstGeom prst="chevron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2" name="任意多边形: 形状 11"/>
            <p:cNvSpPr>
              <a:spLocks noChangeAspect="1"/>
            </p:cNvSpPr>
            <p:nvPr/>
          </p:nvSpPr>
          <p:spPr bwMode="auto">
            <a:xfrm>
              <a:off x="3459274" y="3744589"/>
              <a:ext cx="346646" cy="298256"/>
            </a:xfrm>
            <a:custGeom>
              <a:avLst/>
              <a:gdLst>
                <a:gd name="connsiteX0" fmla="*/ 181524 w 337647"/>
                <a:gd name="connsiteY0" fmla="*/ 231775 h 290513"/>
                <a:gd name="connsiteX1" fmla="*/ 190749 w 337647"/>
                <a:gd name="connsiteY1" fmla="*/ 236996 h 290513"/>
                <a:gd name="connsiteX2" fmla="*/ 205246 w 337647"/>
                <a:gd name="connsiteY2" fmla="*/ 239607 h 290513"/>
                <a:gd name="connsiteX3" fmla="*/ 222379 w 337647"/>
                <a:gd name="connsiteY3" fmla="*/ 235691 h 290513"/>
                <a:gd name="connsiteX4" fmla="*/ 243466 w 337647"/>
                <a:gd name="connsiteY4" fmla="*/ 247439 h 290513"/>
                <a:gd name="connsiteX5" fmla="*/ 261917 w 337647"/>
                <a:gd name="connsiteY5" fmla="*/ 252660 h 290513"/>
                <a:gd name="connsiteX6" fmla="*/ 163073 w 337647"/>
                <a:gd name="connsiteY6" fmla="*/ 290513 h 290513"/>
                <a:gd name="connsiteX7" fmla="*/ 52367 w 337647"/>
                <a:gd name="connsiteY7" fmla="*/ 239607 h 290513"/>
                <a:gd name="connsiteX8" fmla="*/ 60275 w 337647"/>
                <a:gd name="connsiteY8" fmla="*/ 234386 h 290513"/>
                <a:gd name="connsiteX9" fmla="*/ 91905 w 337647"/>
                <a:gd name="connsiteY9" fmla="*/ 243523 h 290513"/>
                <a:gd name="connsiteX10" fmla="*/ 93223 w 337647"/>
                <a:gd name="connsiteY10" fmla="*/ 247439 h 290513"/>
                <a:gd name="connsiteX11" fmla="*/ 114309 w 337647"/>
                <a:gd name="connsiteY11" fmla="*/ 267018 h 290513"/>
                <a:gd name="connsiteX12" fmla="*/ 127489 w 337647"/>
                <a:gd name="connsiteY12" fmla="*/ 269629 h 290513"/>
                <a:gd name="connsiteX13" fmla="*/ 164391 w 337647"/>
                <a:gd name="connsiteY13" fmla="*/ 244828 h 290513"/>
                <a:gd name="connsiteX14" fmla="*/ 165708 w 337647"/>
                <a:gd name="connsiteY14" fmla="*/ 239607 h 290513"/>
                <a:gd name="connsiteX15" fmla="*/ 181524 w 337647"/>
                <a:gd name="connsiteY15" fmla="*/ 231775 h 290513"/>
                <a:gd name="connsiteX16" fmla="*/ 127774 w 337647"/>
                <a:gd name="connsiteY16" fmla="*/ 220663 h 290513"/>
                <a:gd name="connsiteX17" fmla="*/ 118745 w 337647"/>
                <a:gd name="connsiteY17" fmla="*/ 227200 h 290513"/>
                <a:gd name="connsiteX18" fmla="*/ 118745 w 337647"/>
                <a:gd name="connsiteY18" fmla="*/ 235044 h 290513"/>
                <a:gd name="connsiteX19" fmla="*/ 125194 w 337647"/>
                <a:gd name="connsiteY19" fmla="*/ 240273 h 290513"/>
                <a:gd name="connsiteX20" fmla="*/ 136803 w 337647"/>
                <a:gd name="connsiteY20" fmla="*/ 235044 h 290513"/>
                <a:gd name="connsiteX21" fmla="*/ 136803 w 337647"/>
                <a:gd name="connsiteY21" fmla="*/ 227200 h 290513"/>
                <a:gd name="connsiteX22" fmla="*/ 131644 w 337647"/>
                <a:gd name="connsiteY22" fmla="*/ 221970 h 290513"/>
                <a:gd name="connsiteX23" fmla="*/ 127774 w 337647"/>
                <a:gd name="connsiteY23" fmla="*/ 220663 h 290513"/>
                <a:gd name="connsiteX24" fmla="*/ 206249 w 337647"/>
                <a:gd name="connsiteY24" fmla="*/ 190500 h 290513"/>
                <a:gd name="connsiteX25" fmla="*/ 195242 w 337647"/>
                <a:gd name="connsiteY25" fmla="*/ 196950 h 290513"/>
                <a:gd name="connsiteX26" fmla="*/ 196618 w 337647"/>
                <a:gd name="connsiteY26" fmla="*/ 204689 h 290513"/>
                <a:gd name="connsiteX27" fmla="*/ 202121 w 337647"/>
                <a:gd name="connsiteY27" fmla="*/ 209848 h 290513"/>
                <a:gd name="connsiteX28" fmla="*/ 215880 w 337647"/>
                <a:gd name="connsiteY28" fmla="*/ 204689 h 290513"/>
                <a:gd name="connsiteX29" fmla="*/ 214504 w 337647"/>
                <a:gd name="connsiteY29" fmla="*/ 196950 h 290513"/>
                <a:gd name="connsiteX30" fmla="*/ 209001 w 337647"/>
                <a:gd name="connsiteY30" fmla="*/ 191790 h 290513"/>
                <a:gd name="connsiteX31" fmla="*/ 206249 w 337647"/>
                <a:gd name="connsiteY31" fmla="*/ 190500 h 290513"/>
                <a:gd name="connsiteX32" fmla="*/ 201791 w 337647"/>
                <a:gd name="connsiteY32" fmla="*/ 175311 h 290513"/>
                <a:gd name="connsiteX33" fmla="*/ 215351 w 337647"/>
                <a:gd name="connsiteY33" fmla="*/ 176934 h 290513"/>
                <a:gd name="connsiteX34" fmla="*/ 227257 w 337647"/>
                <a:gd name="connsiteY34" fmla="*/ 184728 h 290513"/>
                <a:gd name="connsiteX35" fmla="*/ 229903 w 337647"/>
                <a:gd name="connsiteY35" fmla="*/ 191222 h 290513"/>
                <a:gd name="connsiteX36" fmla="*/ 232549 w 337647"/>
                <a:gd name="connsiteY36" fmla="*/ 201613 h 290513"/>
                <a:gd name="connsiteX37" fmla="*/ 261653 w 337647"/>
                <a:gd name="connsiteY37" fmla="*/ 218498 h 290513"/>
                <a:gd name="connsiteX38" fmla="*/ 319861 w 337647"/>
                <a:gd name="connsiteY38" fmla="*/ 184728 h 290513"/>
                <a:gd name="connsiteX39" fmla="*/ 335736 w 337647"/>
                <a:gd name="connsiteY39" fmla="*/ 188624 h 290513"/>
                <a:gd name="connsiteX40" fmla="*/ 331768 w 337647"/>
                <a:gd name="connsiteY40" fmla="*/ 204211 h 290513"/>
                <a:gd name="connsiteX41" fmla="*/ 274882 w 337647"/>
                <a:gd name="connsiteY41" fmla="*/ 237981 h 290513"/>
                <a:gd name="connsiteX42" fmla="*/ 251069 w 337647"/>
                <a:gd name="connsiteY42" fmla="*/ 237981 h 290513"/>
                <a:gd name="connsiteX43" fmla="*/ 223288 w 337647"/>
                <a:gd name="connsiteY43" fmla="*/ 222395 h 290513"/>
                <a:gd name="connsiteX44" fmla="*/ 210059 w 337647"/>
                <a:gd name="connsiteY44" fmla="*/ 227590 h 290513"/>
                <a:gd name="connsiteX45" fmla="*/ 206090 w 337647"/>
                <a:gd name="connsiteY45" fmla="*/ 227590 h 290513"/>
                <a:gd name="connsiteX46" fmla="*/ 195507 w 337647"/>
                <a:gd name="connsiteY46" fmla="*/ 226292 h 290513"/>
                <a:gd name="connsiteX47" fmla="*/ 184924 w 337647"/>
                <a:gd name="connsiteY47" fmla="*/ 218498 h 290513"/>
                <a:gd name="connsiteX48" fmla="*/ 166403 w 337647"/>
                <a:gd name="connsiteY48" fmla="*/ 226292 h 290513"/>
                <a:gd name="connsiteX49" fmla="*/ 155819 w 337647"/>
                <a:gd name="connsiteY49" fmla="*/ 231487 h 290513"/>
                <a:gd name="connsiteX50" fmla="*/ 153173 w 337647"/>
                <a:gd name="connsiteY50" fmla="*/ 240579 h 290513"/>
                <a:gd name="connsiteX51" fmla="*/ 128038 w 337647"/>
                <a:gd name="connsiteY51" fmla="*/ 258763 h 290513"/>
                <a:gd name="connsiteX52" fmla="*/ 118778 w 337647"/>
                <a:gd name="connsiteY52" fmla="*/ 256165 h 290513"/>
                <a:gd name="connsiteX53" fmla="*/ 102903 w 337647"/>
                <a:gd name="connsiteY53" fmla="*/ 241878 h 290513"/>
                <a:gd name="connsiteX54" fmla="*/ 101580 w 337647"/>
                <a:gd name="connsiteY54" fmla="*/ 234085 h 290513"/>
                <a:gd name="connsiteX55" fmla="*/ 89673 w 337647"/>
                <a:gd name="connsiteY55" fmla="*/ 230188 h 290513"/>
                <a:gd name="connsiteX56" fmla="*/ 60569 w 337647"/>
                <a:gd name="connsiteY56" fmla="*/ 222395 h 290513"/>
                <a:gd name="connsiteX57" fmla="*/ 15590 w 337647"/>
                <a:gd name="connsiteY57" fmla="*/ 243177 h 290513"/>
                <a:gd name="connsiteX58" fmla="*/ 11621 w 337647"/>
                <a:gd name="connsiteY58" fmla="*/ 244476 h 290513"/>
                <a:gd name="connsiteX59" fmla="*/ 1038 w 337647"/>
                <a:gd name="connsiteY59" fmla="*/ 237981 h 290513"/>
                <a:gd name="connsiteX60" fmla="*/ 6330 w 337647"/>
                <a:gd name="connsiteY60" fmla="*/ 223694 h 290513"/>
                <a:gd name="connsiteX61" fmla="*/ 49986 w 337647"/>
                <a:gd name="connsiteY61" fmla="*/ 202912 h 290513"/>
                <a:gd name="connsiteX62" fmla="*/ 65861 w 337647"/>
                <a:gd name="connsiteY62" fmla="*/ 201613 h 290513"/>
                <a:gd name="connsiteX63" fmla="*/ 97611 w 337647"/>
                <a:gd name="connsiteY63" fmla="*/ 209406 h 290513"/>
                <a:gd name="connsiteX64" fmla="*/ 109517 w 337647"/>
                <a:gd name="connsiteY64" fmla="*/ 213303 h 290513"/>
                <a:gd name="connsiteX65" fmla="*/ 138621 w 337647"/>
                <a:gd name="connsiteY65" fmla="*/ 206809 h 290513"/>
                <a:gd name="connsiteX66" fmla="*/ 145236 w 337647"/>
                <a:gd name="connsiteY66" fmla="*/ 210705 h 290513"/>
                <a:gd name="connsiteX67" fmla="*/ 157142 w 337647"/>
                <a:gd name="connsiteY67" fmla="*/ 206809 h 290513"/>
                <a:gd name="connsiteX68" fmla="*/ 178309 w 337647"/>
                <a:gd name="connsiteY68" fmla="*/ 196418 h 290513"/>
                <a:gd name="connsiteX69" fmla="*/ 179632 w 337647"/>
                <a:gd name="connsiteY69" fmla="*/ 192521 h 290513"/>
                <a:gd name="connsiteX70" fmla="*/ 190215 w 337647"/>
                <a:gd name="connsiteY70" fmla="*/ 179532 h 290513"/>
                <a:gd name="connsiteX71" fmla="*/ 201791 w 337647"/>
                <a:gd name="connsiteY71" fmla="*/ 175311 h 290513"/>
                <a:gd name="connsiteX72" fmla="*/ 197837 w 337647"/>
                <a:gd name="connsiteY72" fmla="*/ 12700 h 290513"/>
                <a:gd name="connsiteX73" fmla="*/ 295255 w 337647"/>
                <a:gd name="connsiteY73" fmla="*/ 111680 h 290513"/>
                <a:gd name="connsiteX74" fmla="*/ 292622 w 337647"/>
                <a:gd name="connsiteY74" fmla="*/ 118279 h 290513"/>
                <a:gd name="connsiteX75" fmla="*/ 286040 w 337647"/>
                <a:gd name="connsiteY75" fmla="*/ 122238 h 290513"/>
                <a:gd name="connsiteX76" fmla="*/ 196520 w 337647"/>
                <a:gd name="connsiteY76" fmla="*/ 122238 h 290513"/>
                <a:gd name="connsiteX77" fmla="*/ 187305 w 337647"/>
                <a:gd name="connsiteY77" fmla="*/ 113000 h 290513"/>
                <a:gd name="connsiteX78" fmla="*/ 187305 w 337647"/>
                <a:gd name="connsiteY78" fmla="*/ 21938 h 290513"/>
                <a:gd name="connsiteX79" fmla="*/ 189938 w 337647"/>
                <a:gd name="connsiteY79" fmla="*/ 15339 h 290513"/>
                <a:gd name="connsiteX80" fmla="*/ 197837 w 337647"/>
                <a:gd name="connsiteY80" fmla="*/ 12700 h 290513"/>
                <a:gd name="connsiteX81" fmla="*/ 150484 w 337647"/>
                <a:gd name="connsiteY81" fmla="*/ 0 h 290513"/>
                <a:gd name="connsiteX82" fmla="*/ 159686 w 337647"/>
                <a:gd name="connsiteY82" fmla="*/ 3938 h 290513"/>
                <a:gd name="connsiteX83" fmla="*/ 163629 w 337647"/>
                <a:gd name="connsiteY83" fmla="*/ 13127 h 290513"/>
                <a:gd name="connsiteX84" fmla="*/ 163629 w 337647"/>
                <a:gd name="connsiteY84" fmla="*/ 132587 h 290513"/>
                <a:gd name="connsiteX85" fmla="*/ 176775 w 337647"/>
                <a:gd name="connsiteY85" fmla="*/ 145714 h 290513"/>
                <a:gd name="connsiteX86" fmla="*/ 296398 w 337647"/>
                <a:gd name="connsiteY86" fmla="*/ 145714 h 290513"/>
                <a:gd name="connsiteX87" fmla="*/ 305599 w 337647"/>
                <a:gd name="connsiteY87" fmla="*/ 149653 h 290513"/>
                <a:gd name="connsiteX88" fmla="*/ 308228 w 337647"/>
                <a:gd name="connsiteY88" fmla="*/ 158842 h 290513"/>
                <a:gd name="connsiteX89" fmla="*/ 305599 w 337647"/>
                <a:gd name="connsiteY89" fmla="*/ 178533 h 290513"/>
                <a:gd name="connsiteX90" fmla="*/ 262220 w 337647"/>
                <a:gd name="connsiteY90" fmla="*/ 204788 h 290513"/>
                <a:gd name="connsiteX91" fmla="*/ 242502 w 337647"/>
                <a:gd name="connsiteY91" fmla="*/ 194286 h 290513"/>
                <a:gd name="connsiteX92" fmla="*/ 218840 w 337647"/>
                <a:gd name="connsiteY92" fmla="*/ 165406 h 290513"/>
                <a:gd name="connsiteX93" fmla="*/ 205694 w 337647"/>
                <a:gd name="connsiteY93" fmla="*/ 162780 h 290513"/>
                <a:gd name="connsiteX94" fmla="*/ 168887 w 337647"/>
                <a:gd name="connsiteY94" fmla="*/ 186409 h 290513"/>
                <a:gd name="connsiteX95" fmla="*/ 168887 w 337647"/>
                <a:gd name="connsiteY95" fmla="*/ 187722 h 290513"/>
                <a:gd name="connsiteX96" fmla="*/ 146540 w 337647"/>
                <a:gd name="connsiteY96" fmla="*/ 196912 h 290513"/>
                <a:gd name="connsiteX97" fmla="*/ 142597 w 337647"/>
                <a:gd name="connsiteY97" fmla="*/ 195599 h 290513"/>
                <a:gd name="connsiteX98" fmla="*/ 128137 w 337647"/>
                <a:gd name="connsiteY98" fmla="*/ 192973 h 290513"/>
                <a:gd name="connsiteX99" fmla="*/ 107104 w 337647"/>
                <a:gd name="connsiteY99" fmla="*/ 199537 h 290513"/>
                <a:gd name="connsiteX100" fmla="*/ 70297 w 337647"/>
                <a:gd name="connsiteY100" fmla="*/ 189035 h 290513"/>
                <a:gd name="connsiteX101" fmla="*/ 45321 w 337647"/>
                <a:gd name="connsiteY101" fmla="*/ 191661 h 290513"/>
                <a:gd name="connsiteX102" fmla="*/ 29546 w 337647"/>
                <a:gd name="connsiteY102" fmla="*/ 199537 h 290513"/>
                <a:gd name="connsiteX103" fmla="*/ 19030 w 337647"/>
                <a:gd name="connsiteY103" fmla="*/ 145714 h 290513"/>
                <a:gd name="connsiteX104" fmla="*/ 150484 w 337647"/>
                <a:gd name="connsiteY104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37647" h="290513">
                  <a:moveTo>
                    <a:pt x="181524" y="231775"/>
                  </a:moveTo>
                  <a:cubicBezTo>
                    <a:pt x="184159" y="234386"/>
                    <a:pt x="188113" y="235691"/>
                    <a:pt x="190749" y="236996"/>
                  </a:cubicBezTo>
                  <a:cubicBezTo>
                    <a:pt x="194703" y="238302"/>
                    <a:pt x="199975" y="239607"/>
                    <a:pt x="205246" y="239607"/>
                  </a:cubicBezTo>
                  <a:cubicBezTo>
                    <a:pt x="210518" y="239607"/>
                    <a:pt x="217108" y="238302"/>
                    <a:pt x="222379" y="235691"/>
                  </a:cubicBezTo>
                  <a:lnTo>
                    <a:pt x="243466" y="247439"/>
                  </a:lnTo>
                  <a:cubicBezTo>
                    <a:pt x="248738" y="251354"/>
                    <a:pt x="255327" y="252660"/>
                    <a:pt x="261917" y="252660"/>
                  </a:cubicBezTo>
                  <a:cubicBezTo>
                    <a:pt x="235559" y="276155"/>
                    <a:pt x="201292" y="290513"/>
                    <a:pt x="163073" y="290513"/>
                  </a:cubicBezTo>
                  <a:cubicBezTo>
                    <a:pt x="118263" y="290513"/>
                    <a:pt x="78726" y="270934"/>
                    <a:pt x="52367" y="239607"/>
                  </a:cubicBezTo>
                  <a:cubicBezTo>
                    <a:pt x="52367" y="239607"/>
                    <a:pt x="52367" y="239607"/>
                    <a:pt x="60275" y="234386"/>
                  </a:cubicBezTo>
                  <a:cubicBezTo>
                    <a:pt x="60275" y="234386"/>
                    <a:pt x="60275" y="234386"/>
                    <a:pt x="91905" y="243523"/>
                  </a:cubicBezTo>
                  <a:cubicBezTo>
                    <a:pt x="91905" y="244828"/>
                    <a:pt x="91905" y="246133"/>
                    <a:pt x="93223" y="247439"/>
                  </a:cubicBezTo>
                  <a:cubicBezTo>
                    <a:pt x="97176" y="256576"/>
                    <a:pt x="105084" y="263102"/>
                    <a:pt x="114309" y="267018"/>
                  </a:cubicBezTo>
                  <a:cubicBezTo>
                    <a:pt x="118263" y="269629"/>
                    <a:pt x="123535" y="269629"/>
                    <a:pt x="127489" y="269629"/>
                  </a:cubicBezTo>
                  <a:cubicBezTo>
                    <a:pt x="143304" y="269629"/>
                    <a:pt x="157801" y="260491"/>
                    <a:pt x="164391" y="244828"/>
                  </a:cubicBezTo>
                  <a:cubicBezTo>
                    <a:pt x="164391" y="243523"/>
                    <a:pt x="164391" y="240912"/>
                    <a:pt x="165708" y="239607"/>
                  </a:cubicBezTo>
                  <a:cubicBezTo>
                    <a:pt x="165708" y="239607"/>
                    <a:pt x="165708" y="239607"/>
                    <a:pt x="181524" y="231775"/>
                  </a:cubicBezTo>
                  <a:close/>
                  <a:moveTo>
                    <a:pt x="127774" y="220663"/>
                  </a:moveTo>
                  <a:cubicBezTo>
                    <a:pt x="123904" y="220663"/>
                    <a:pt x="120035" y="223278"/>
                    <a:pt x="118745" y="227200"/>
                  </a:cubicBezTo>
                  <a:cubicBezTo>
                    <a:pt x="117455" y="229815"/>
                    <a:pt x="118745" y="232429"/>
                    <a:pt x="118745" y="235044"/>
                  </a:cubicBezTo>
                  <a:cubicBezTo>
                    <a:pt x="120035" y="237659"/>
                    <a:pt x="122615" y="238966"/>
                    <a:pt x="125194" y="240273"/>
                  </a:cubicBezTo>
                  <a:cubicBezTo>
                    <a:pt x="129064" y="242888"/>
                    <a:pt x="135513" y="238966"/>
                    <a:pt x="136803" y="235044"/>
                  </a:cubicBezTo>
                  <a:cubicBezTo>
                    <a:pt x="138093" y="232429"/>
                    <a:pt x="138093" y="229815"/>
                    <a:pt x="136803" y="227200"/>
                  </a:cubicBezTo>
                  <a:cubicBezTo>
                    <a:pt x="135513" y="224585"/>
                    <a:pt x="134223" y="223278"/>
                    <a:pt x="131644" y="221970"/>
                  </a:cubicBezTo>
                  <a:cubicBezTo>
                    <a:pt x="130354" y="221970"/>
                    <a:pt x="129064" y="220663"/>
                    <a:pt x="127774" y="220663"/>
                  </a:cubicBezTo>
                  <a:close/>
                  <a:moveTo>
                    <a:pt x="206249" y="190500"/>
                  </a:moveTo>
                  <a:cubicBezTo>
                    <a:pt x="200745" y="190500"/>
                    <a:pt x="197994" y="193080"/>
                    <a:pt x="195242" y="196950"/>
                  </a:cubicBezTo>
                  <a:cubicBezTo>
                    <a:pt x="195242" y="199529"/>
                    <a:pt x="195242" y="202109"/>
                    <a:pt x="196618" y="204689"/>
                  </a:cubicBezTo>
                  <a:cubicBezTo>
                    <a:pt x="196618" y="207269"/>
                    <a:pt x="199370" y="208558"/>
                    <a:pt x="202121" y="209848"/>
                  </a:cubicBezTo>
                  <a:cubicBezTo>
                    <a:pt x="207625" y="211138"/>
                    <a:pt x="213128" y="208558"/>
                    <a:pt x="215880" y="204689"/>
                  </a:cubicBezTo>
                  <a:cubicBezTo>
                    <a:pt x="215880" y="202109"/>
                    <a:pt x="215880" y="199529"/>
                    <a:pt x="214504" y="196950"/>
                  </a:cubicBezTo>
                  <a:cubicBezTo>
                    <a:pt x="214504" y="194370"/>
                    <a:pt x="211752" y="193080"/>
                    <a:pt x="209001" y="191790"/>
                  </a:cubicBezTo>
                  <a:cubicBezTo>
                    <a:pt x="207625" y="190500"/>
                    <a:pt x="206249" y="190500"/>
                    <a:pt x="206249" y="190500"/>
                  </a:cubicBezTo>
                  <a:close/>
                  <a:moveTo>
                    <a:pt x="201791" y="175311"/>
                  </a:moveTo>
                  <a:cubicBezTo>
                    <a:pt x="206090" y="174661"/>
                    <a:pt x="210720" y="174986"/>
                    <a:pt x="215351" y="176934"/>
                  </a:cubicBezTo>
                  <a:cubicBezTo>
                    <a:pt x="219319" y="178233"/>
                    <a:pt x="223288" y="180831"/>
                    <a:pt x="227257" y="184728"/>
                  </a:cubicBezTo>
                  <a:cubicBezTo>
                    <a:pt x="228580" y="187325"/>
                    <a:pt x="229903" y="188624"/>
                    <a:pt x="229903" y="191222"/>
                  </a:cubicBezTo>
                  <a:cubicBezTo>
                    <a:pt x="231226" y="193820"/>
                    <a:pt x="232549" y="197717"/>
                    <a:pt x="232549" y="201613"/>
                  </a:cubicBezTo>
                  <a:cubicBezTo>
                    <a:pt x="232549" y="201613"/>
                    <a:pt x="232549" y="201613"/>
                    <a:pt x="261653" y="218498"/>
                  </a:cubicBezTo>
                  <a:cubicBezTo>
                    <a:pt x="261653" y="218498"/>
                    <a:pt x="261653" y="218498"/>
                    <a:pt x="319861" y="184728"/>
                  </a:cubicBezTo>
                  <a:cubicBezTo>
                    <a:pt x="325153" y="180831"/>
                    <a:pt x="333090" y="183429"/>
                    <a:pt x="335736" y="188624"/>
                  </a:cubicBezTo>
                  <a:cubicBezTo>
                    <a:pt x="339705" y="193820"/>
                    <a:pt x="337059" y="200314"/>
                    <a:pt x="331768" y="204211"/>
                  </a:cubicBezTo>
                  <a:cubicBezTo>
                    <a:pt x="331768" y="204211"/>
                    <a:pt x="331768" y="204211"/>
                    <a:pt x="274882" y="237981"/>
                  </a:cubicBezTo>
                  <a:cubicBezTo>
                    <a:pt x="266944" y="241878"/>
                    <a:pt x="257684" y="241878"/>
                    <a:pt x="251069" y="237981"/>
                  </a:cubicBezTo>
                  <a:cubicBezTo>
                    <a:pt x="251069" y="237981"/>
                    <a:pt x="251069" y="237981"/>
                    <a:pt x="223288" y="222395"/>
                  </a:cubicBezTo>
                  <a:cubicBezTo>
                    <a:pt x="219319" y="224993"/>
                    <a:pt x="215351" y="226292"/>
                    <a:pt x="210059" y="227590"/>
                  </a:cubicBezTo>
                  <a:cubicBezTo>
                    <a:pt x="208736" y="227590"/>
                    <a:pt x="207413" y="227590"/>
                    <a:pt x="206090" y="227590"/>
                  </a:cubicBezTo>
                  <a:cubicBezTo>
                    <a:pt x="202121" y="227590"/>
                    <a:pt x="199476" y="227590"/>
                    <a:pt x="195507" y="226292"/>
                  </a:cubicBezTo>
                  <a:cubicBezTo>
                    <a:pt x="191538" y="224993"/>
                    <a:pt x="187569" y="222395"/>
                    <a:pt x="184924" y="218498"/>
                  </a:cubicBezTo>
                  <a:cubicBezTo>
                    <a:pt x="184924" y="218498"/>
                    <a:pt x="184924" y="218498"/>
                    <a:pt x="166403" y="226292"/>
                  </a:cubicBezTo>
                  <a:cubicBezTo>
                    <a:pt x="166403" y="226292"/>
                    <a:pt x="166403" y="226292"/>
                    <a:pt x="155819" y="231487"/>
                  </a:cubicBezTo>
                  <a:cubicBezTo>
                    <a:pt x="155819" y="235384"/>
                    <a:pt x="154496" y="237981"/>
                    <a:pt x="153173" y="240579"/>
                  </a:cubicBezTo>
                  <a:cubicBezTo>
                    <a:pt x="149205" y="250970"/>
                    <a:pt x="139944" y="258763"/>
                    <a:pt x="128038" y="258763"/>
                  </a:cubicBezTo>
                  <a:cubicBezTo>
                    <a:pt x="125392" y="258763"/>
                    <a:pt x="121423" y="257464"/>
                    <a:pt x="118778" y="256165"/>
                  </a:cubicBezTo>
                  <a:cubicBezTo>
                    <a:pt x="112163" y="253568"/>
                    <a:pt x="106871" y="248372"/>
                    <a:pt x="102903" y="241878"/>
                  </a:cubicBezTo>
                  <a:cubicBezTo>
                    <a:pt x="102903" y="239280"/>
                    <a:pt x="101580" y="236682"/>
                    <a:pt x="101580" y="234085"/>
                  </a:cubicBezTo>
                  <a:cubicBezTo>
                    <a:pt x="101580" y="234085"/>
                    <a:pt x="101580" y="234085"/>
                    <a:pt x="89673" y="230188"/>
                  </a:cubicBezTo>
                  <a:cubicBezTo>
                    <a:pt x="89673" y="230188"/>
                    <a:pt x="89673" y="230188"/>
                    <a:pt x="60569" y="222395"/>
                  </a:cubicBezTo>
                  <a:cubicBezTo>
                    <a:pt x="60569" y="222395"/>
                    <a:pt x="60569" y="222395"/>
                    <a:pt x="15590" y="243177"/>
                  </a:cubicBezTo>
                  <a:cubicBezTo>
                    <a:pt x="14267" y="244476"/>
                    <a:pt x="12944" y="244476"/>
                    <a:pt x="11621" y="244476"/>
                  </a:cubicBezTo>
                  <a:cubicBezTo>
                    <a:pt x="6330" y="244476"/>
                    <a:pt x="2361" y="241878"/>
                    <a:pt x="1038" y="237981"/>
                  </a:cubicBezTo>
                  <a:cubicBezTo>
                    <a:pt x="-1608" y="232786"/>
                    <a:pt x="1038" y="226292"/>
                    <a:pt x="6330" y="223694"/>
                  </a:cubicBezTo>
                  <a:cubicBezTo>
                    <a:pt x="6330" y="223694"/>
                    <a:pt x="6330" y="223694"/>
                    <a:pt x="49986" y="202912"/>
                  </a:cubicBezTo>
                  <a:cubicBezTo>
                    <a:pt x="55278" y="200314"/>
                    <a:pt x="60569" y="199015"/>
                    <a:pt x="65861" y="201613"/>
                  </a:cubicBezTo>
                  <a:cubicBezTo>
                    <a:pt x="65861" y="201613"/>
                    <a:pt x="65861" y="201613"/>
                    <a:pt x="97611" y="209406"/>
                  </a:cubicBezTo>
                  <a:cubicBezTo>
                    <a:pt x="97611" y="209406"/>
                    <a:pt x="97611" y="209406"/>
                    <a:pt x="109517" y="213303"/>
                  </a:cubicBezTo>
                  <a:cubicBezTo>
                    <a:pt x="116132" y="205510"/>
                    <a:pt x="128038" y="202912"/>
                    <a:pt x="138621" y="206809"/>
                  </a:cubicBezTo>
                  <a:cubicBezTo>
                    <a:pt x="141267" y="208107"/>
                    <a:pt x="143913" y="209406"/>
                    <a:pt x="145236" y="210705"/>
                  </a:cubicBezTo>
                  <a:cubicBezTo>
                    <a:pt x="145236" y="210705"/>
                    <a:pt x="145236" y="210705"/>
                    <a:pt x="157142" y="206809"/>
                  </a:cubicBezTo>
                  <a:cubicBezTo>
                    <a:pt x="157142" y="206809"/>
                    <a:pt x="157142" y="206809"/>
                    <a:pt x="178309" y="196418"/>
                  </a:cubicBezTo>
                  <a:cubicBezTo>
                    <a:pt x="178309" y="195119"/>
                    <a:pt x="179632" y="193820"/>
                    <a:pt x="179632" y="192521"/>
                  </a:cubicBezTo>
                  <a:cubicBezTo>
                    <a:pt x="182278" y="187325"/>
                    <a:pt x="184924" y="183429"/>
                    <a:pt x="190215" y="179532"/>
                  </a:cubicBezTo>
                  <a:cubicBezTo>
                    <a:pt x="193522" y="177584"/>
                    <a:pt x="197491" y="175960"/>
                    <a:pt x="201791" y="175311"/>
                  </a:cubicBezTo>
                  <a:close/>
                  <a:moveTo>
                    <a:pt x="197837" y="12700"/>
                  </a:moveTo>
                  <a:cubicBezTo>
                    <a:pt x="249179" y="17979"/>
                    <a:pt x="291306" y="60210"/>
                    <a:pt x="295255" y="111680"/>
                  </a:cubicBezTo>
                  <a:cubicBezTo>
                    <a:pt x="295255" y="114319"/>
                    <a:pt x="295255" y="116959"/>
                    <a:pt x="292622" y="118279"/>
                  </a:cubicBezTo>
                  <a:cubicBezTo>
                    <a:pt x="291306" y="120918"/>
                    <a:pt x="288673" y="122238"/>
                    <a:pt x="286040" y="122238"/>
                  </a:cubicBezTo>
                  <a:cubicBezTo>
                    <a:pt x="286040" y="122238"/>
                    <a:pt x="286040" y="122238"/>
                    <a:pt x="196520" y="122238"/>
                  </a:cubicBezTo>
                  <a:cubicBezTo>
                    <a:pt x="191254" y="122238"/>
                    <a:pt x="187305" y="118279"/>
                    <a:pt x="187305" y="113000"/>
                  </a:cubicBezTo>
                  <a:cubicBezTo>
                    <a:pt x="187305" y="113000"/>
                    <a:pt x="187305" y="113000"/>
                    <a:pt x="187305" y="21938"/>
                  </a:cubicBezTo>
                  <a:cubicBezTo>
                    <a:pt x="187305" y="19299"/>
                    <a:pt x="188621" y="17979"/>
                    <a:pt x="189938" y="15339"/>
                  </a:cubicBezTo>
                  <a:cubicBezTo>
                    <a:pt x="192571" y="14020"/>
                    <a:pt x="195204" y="12700"/>
                    <a:pt x="197837" y="12700"/>
                  </a:cubicBezTo>
                  <a:close/>
                  <a:moveTo>
                    <a:pt x="150484" y="0"/>
                  </a:moveTo>
                  <a:cubicBezTo>
                    <a:pt x="154427" y="0"/>
                    <a:pt x="157057" y="1313"/>
                    <a:pt x="159686" y="3938"/>
                  </a:cubicBezTo>
                  <a:cubicBezTo>
                    <a:pt x="162315" y="6564"/>
                    <a:pt x="163629" y="9189"/>
                    <a:pt x="163629" y="13127"/>
                  </a:cubicBezTo>
                  <a:cubicBezTo>
                    <a:pt x="163629" y="13127"/>
                    <a:pt x="163629" y="13127"/>
                    <a:pt x="163629" y="132587"/>
                  </a:cubicBezTo>
                  <a:cubicBezTo>
                    <a:pt x="163629" y="139151"/>
                    <a:pt x="168887" y="145714"/>
                    <a:pt x="176775" y="145714"/>
                  </a:cubicBezTo>
                  <a:cubicBezTo>
                    <a:pt x="176775" y="145714"/>
                    <a:pt x="176775" y="145714"/>
                    <a:pt x="296398" y="145714"/>
                  </a:cubicBezTo>
                  <a:cubicBezTo>
                    <a:pt x="300341" y="145714"/>
                    <a:pt x="302970" y="147027"/>
                    <a:pt x="305599" y="149653"/>
                  </a:cubicBezTo>
                  <a:cubicBezTo>
                    <a:pt x="308228" y="152278"/>
                    <a:pt x="309543" y="154904"/>
                    <a:pt x="308228" y="158842"/>
                  </a:cubicBezTo>
                  <a:cubicBezTo>
                    <a:pt x="308228" y="165406"/>
                    <a:pt x="306914" y="171969"/>
                    <a:pt x="305599" y="178533"/>
                  </a:cubicBezTo>
                  <a:cubicBezTo>
                    <a:pt x="305599" y="178533"/>
                    <a:pt x="305599" y="178533"/>
                    <a:pt x="262220" y="204788"/>
                  </a:cubicBezTo>
                  <a:cubicBezTo>
                    <a:pt x="262220" y="204788"/>
                    <a:pt x="262220" y="204788"/>
                    <a:pt x="242502" y="194286"/>
                  </a:cubicBezTo>
                  <a:cubicBezTo>
                    <a:pt x="239872" y="181158"/>
                    <a:pt x="231985" y="169344"/>
                    <a:pt x="218840" y="165406"/>
                  </a:cubicBezTo>
                  <a:cubicBezTo>
                    <a:pt x="214896" y="162780"/>
                    <a:pt x="209638" y="162780"/>
                    <a:pt x="205694" y="162780"/>
                  </a:cubicBezTo>
                  <a:cubicBezTo>
                    <a:pt x="189920" y="162780"/>
                    <a:pt x="175460" y="171969"/>
                    <a:pt x="168887" y="186409"/>
                  </a:cubicBezTo>
                  <a:cubicBezTo>
                    <a:pt x="168887" y="187722"/>
                    <a:pt x="168887" y="187722"/>
                    <a:pt x="168887" y="187722"/>
                  </a:cubicBezTo>
                  <a:cubicBezTo>
                    <a:pt x="168887" y="187722"/>
                    <a:pt x="168887" y="187722"/>
                    <a:pt x="146540" y="196912"/>
                  </a:cubicBezTo>
                  <a:cubicBezTo>
                    <a:pt x="145226" y="196912"/>
                    <a:pt x="143911" y="195599"/>
                    <a:pt x="142597" y="195599"/>
                  </a:cubicBezTo>
                  <a:cubicBezTo>
                    <a:pt x="137338" y="192973"/>
                    <a:pt x="133395" y="192973"/>
                    <a:pt x="128137" y="192973"/>
                  </a:cubicBezTo>
                  <a:cubicBezTo>
                    <a:pt x="120249" y="192973"/>
                    <a:pt x="112362" y="195599"/>
                    <a:pt x="107104" y="199537"/>
                  </a:cubicBezTo>
                  <a:cubicBezTo>
                    <a:pt x="107104" y="199537"/>
                    <a:pt x="107104" y="199537"/>
                    <a:pt x="70297" y="189035"/>
                  </a:cubicBezTo>
                  <a:cubicBezTo>
                    <a:pt x="61095" y="187722"/>
                    <a:pt x="53208" y="187722"/>
                    <a:pt x="45321" y="191661"/>
                  </a:cubicBezTo>
                  <a:lnTo>
                    <a:pt x="29546" y="199537"/>
                  </a:lnTo>
                  <a:cubicBezTo>
                    <a:pt x="21659" y="182471"/>
                    <a:pt x="19030" y="164093"/>
                    <a:pt x="19030" y="145714"/>
                  </a:cubicBezTo>
                  <a:cubicBezTo>
                    <a:pt x="19030" y="69575"/>
                    <a:pt x="76870" y="7876"/>
                    <a:pt x="150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u="sng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909396" y="2914649"/>
            <a:ext cx="1200150" cy="1200150"/>
            <a:chOff x="4909396" y="2914649"/>
            <a:chExt cx="1200150" cy="1200150"/>
          </a:xfrm>
        </p:grpSpPr>
        <p:sp>
          <p:nvSpPr>
            <p:cNvPr id="24" name="箭头: V 形 23"/>
            <p:cNvSpPr/>
            <p:nvPr/>
          </p:nvSpPr>
          <p:spPr>
            <a:xfrm rot="10800000">
              <a:off x="4909396" y="2914649"/>
              <a:ext cx="1200150" cy="1200150"/>
            </a:xfrm>
            <a:prstGeom prst="chevron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5772541" y="3374130"/>
              <a:ext cx="326810" cy="281189"/>
            </a:xfrm>
            <a:custGeom>
              <a:avLst/>
              <a:gdLst>
                <a:gd name="connsiteX0" fmla="*/ 181524 w 337647"/>
                <a:gd name="connsiteY0" fmla="*/ 231775 h 290513"/>
                <a:gd name="connsiteX1" fmla="*/ 190749 w 337647"/>
                <a:gd name="connsiteY1" fmla="*/ 236996 h 290513"/>
                <a:gd name="connsiteX2" fmla="*/ 205246 w 337647"/>
                <a:gd name="connsiteY2" fmla="*/ 239607 h 290513"/>
                <a:gd name="connsiteX3" fmla="*/ 222379 w 337647"/>
                <a:gd name="connsiteY3" fmla="*/ 235691 h 290513"/>
                <a:gd name="connsiteX4" fmla="*/ 243466 w 337647"/>
                <a:gd name="connsiteY4" fmla="*/ 247439 h 290513"/>
                <a:gd name="connsiteX5" fmla="*/ 261917 w 337647"/>
                <a:gd name="connsiteY5" fmla="*/ 252660 h 290513"/>
                <a:gd name="connsiteX6" fmla="*/ 163073 w 337647"/>
                <a:gd name="connsiteY6" fmla="*/ 290513 h 290513"/>
                <a:gd name="connsiteX7" fmla="*/ 52367 w 337647"/>
                <a:gd name="connsiteY7" fmla="*/ 239607 h 290513"/>
                <a:gd name="connsiteX8" fmla="*/ 60275 w 337647"/>
                <a:gd name="connsiteY8" fmla="*/ 234386 h 290513"/>
                <a:gd name="connsiteX9" fmla="*/ 91905 w 337647"/>
                <a:gd name="connsiteY9" fmla="*/ 243523 h 290513"/>
                <a:gd name="connsiteX10" fmla="*/ 93223 w 337647"/>
                <a:gd name="connsiteY10" fmla="*/ 247439 h 290513"/>
                <a:gd name="connsiteX11" fmla="*/ 114309 w 337647"/>
                <a:gd name="connsiteY11" fmla="*/ 267018 h 290513"/>
                <a:gd name="connsiteX12" fmla="*/ 127489 w 337647"/>
                <a:gd name="connsiteY12" fmla="*/ 269629 h 290513"/>
                <a:gd name="connsiteX13" fmla="*/ 164391 w 337647"/>
                <a:gd name="connsiteY13" fmla="*/ 244828 h 290513"/>
                <a:gd name="connsiteX14" fmla="*/ 165708 w 337647"/>
                <a:gd name="connsiteY14" fmla="*/ 239607 h 290513"/>
                <a:gd name="connsiteX15" fmla="*/ 181524 w 337647"/>
                <a:gd name="connsiteY15" fmla="*/ 231775 h 290513"/>
                <a:gd name="connsiteX16" fmla="*/ 127774 w 337647"/>
                <a:gd name="connsiteY16" fmla="*/ 220663 h 290513"/>
                <a:gd name="connsiteX17" fmla="*/ 118745 w 337647"/>
                <a:gd name="connsiteY17" fmla="*/ 227200 h 290513"/>
                <a:gd name="connsiteX18" fmla="*/ 118745 w 337647"/>
                <a:gd name="connsiteY18" fmla="*/ 235044 h 290513"/>
                <a:gd name="connsiteX19" fmla="*/ 125194 w 337647"/>
                <a:gd name="connsiteY19" fmla="*/ 240273 h 290513"/>
                <a:gd name="connsiteX20" fmla="*/ 136803 w 337647"/>
                <a:gd name="connsiteY20" fmla="*/ 235044 h 290513"/>
                <a:gd name="connsiteX21" fmla="*/ 136803 w 337647"/>
                <a:gd name="connsiteY21" fmla="*/ 227200 h 290513"/>
                <a:gd name="connsiteX22" fmla="*/ 131644 w 337647"/>
                <a:gd name="connsiteY22" fmla="*/ 221970 h 290513"/>
                <a:gd name="connsiteX23" fmla="*/ 127774 w 337647"/>
                <a:gd name="connsiteY23" fmla="*/ 220663 h 290513"/>
                <a:gd name="connsiteX24" fmla="*/ 206249 w 337647"/>
                <a:gd name="connsiteY24" fmla="*/ 190500 h 290513"/>
                <a:gd name="connsiteX25" fmla="*/ 195242 w 337647"/>
                <a:gd name="connsiteY25" fmla="*/ 196950 h 290513"/>
                <a:gd name="connsiteX26" fmla="*/ 196618 w 337647"/>
                <a:gd name="connsiteY26" fmla="*/ 204689 h 290513"/>
                <a:gd name="connsiteX27" fmla="*/ 202121 w 337647"/>
                <a:gd name="connsiteY27" fmla="*/ 209848 h 290513"/>
                <a:gd name="connsiteX28" fmla="*/ 215880 w 337647"/>
                <a:gd name="connsiteY28" fmla="*/ 204689 h 290513"/>
                <a:gd name="connsiteX29" fmla="*/ 214504 w 337647"/>
                <a:gd name="connsiteY29" fmla="*/ 196950 h 290513"/>
                <a:gd name="connsiteX30" fmla="*/ 209001 w 337647"/>
                <a:gd name="connsiteY30" fmla="*/ 191790 h 290513"/>
                <a:gd name="connsiteX31" fmla="*/ 206249 w 337647"/>
                <a:gd name="connsiteY31" fmla="*/ 190500 h 290513"/>
                <a:gd name="connsiteX32" fmla="*/ 201791 w 337647"/>
                <a:gd name="connsiteY32" fmla="*/ 175311 h 290513"/>
                <a:gd name="connsiteX33" fmla="*/ 215351 w 337647"/>
                <a:gd name="connsiteY33" fmla="*/ 176934 h 290513"/>
                <a:gd name="connsiteX34" fmla="*/ 227257 w 337647"/>
                <a:gd name="connsiteY34" fmla="*/ 184728 h 290513"/>
                <a:gd name="connsiteX35" fmla="*/ 229903 w 337647"/>
                <a:gd name="connsiteY35" fmla="*/ 191222 h 290513"/>
                <a:gd name="connsiteX36" fmla="*/ 232549 w 337647"/>
                <a:gd name="connsiteY36" fmla="*/ 201613 h 290513"/>
                <a:gd name="connsiteX37" fmla="*/ 261653 w 337647"/>
                <a:gd name="connsiteY37" fmla="*/ 218498 h 290513"/>
                <a:gd name="connsiteX38" fmla="*/ 319861 w 337647"/>
                <a:gd name="connsiteY38" fmla="*/ 184728 h 290513"/>
                <a:gd name="connsiteX39" fmla="*/ 335736 w 337647"/>
                <a:gd name="connsiteY39" fmla="*/ 188624 h 290513"/>
                <a:gd name="connsiteX40" fmla="*/ 331768 w 337647"/>
                <a:gd name="connsiteY40" fmla="*/ 204211 h 290513"/>
                <a:gd name="connsiteX41" fmla="*/ 274882 w 337647"/>
                <a:gd name="connsiteY41" fmla="*/ 237981 h 290513"/>
                <a:gd name="connsiteX42" fmla="*/ 251069 w 337647"/>
                <a:gd name="connsiteY42" fmla="*/ 237981 h 290513"/>
                <a:gd name="connsiteX43" fmla="*/ 223288 w 337647"/>
                <a:gd name="connsiteY43" fmla="*/ 222395 h 290513"/>
                <a:gd name="connsiteX44" fmla="*/ 210059 w 337647"/>
                <a:gd name="connsiteY44" fmla="*/ 227590 h 290513"/>
                <a:gd name="connsiteX45" fmla="*/ 206090 w 337647"/>
                <a:gd name="connsiteY45" fmla="*/ 227590 h 290513"/>
                <a:gd name="connsiteX46" fmla="*/ 195507 w 337647"/>
                <a:gd name="connsiteY46" fmla="*/ 226292 h 290513"/>
                <a:gd name="connsiteX47" fmla="*/ 184924 w 337647"/>
                <a:gd name="connsiteY47" fmla="*/ 218498 h 290513"/>
                <a:gd name="connsiteX48" fmla="*/ 166403 w 337647"/>
                <a:gd name="connsiteY48" fmla="*/ 226292 h 290513"/>
                <a:gd name="connsiteX49" fmla="*/ 155819 w 337647"/>
                <a:gd name="connsiteY49" fmla="*/ 231487 h 290513"/>
                <a:gd name="connsiteX50" fmla="*/ 153173 w 337647"/>
                <a:gd name="connsiteY50" fmla="*/ 240579 h 290513"/>
                <a:gd name="connsiteX51" fmla="*/ 128038 w 337647"/>
                <a:gd name="connsiteY51" fmla="*/ 258763 h 290513"/>
                <a:gd name="connsiteX52" fmla="*/ 118778 w 337647"/>
                <a:gd name="connsiteY52" fmla="*/ 256165 h 290513"/>
                <a:gd name="connsiteX53" fmla="*/ 102903 w 337647"/>
                <a:gd name="connsiteY53" fmla="*/ 241878 h 290513"/>
                <a:gd name="connsiteX54" fmla="*/ 101580 w 337647"/>
                <a:gd name="connsiteY54" fmla="*/ 234085 h 290513"/>
                <a:gd name="connsiteX55" fmla="*/ 89673 w 337647"/>
                <a:gd name="connsiteY55" fmla="*/ 230188 h 290513"/>
                <a:gd name="connsiteX56" fmla="*/ 60569 w 337647"/>
                <a:gd name="connsiteY56" fmla="*/ 222395 h 290513"/>
                <a:gd name="connsiteX57" fmla="*/ 15590 w 337647"/>
                <a:gd name="connsiteY57" fmla="*/ 243177 h 290513"/>
                <a:gd name="connsiteX58" fmla="*/ 11621 w 337647"/>
                <a:gd name="connsiteY58" fmla="*/ 244476 h 290513"/>
                <a:gd name="connsiteX59" fmla="*/ 1038 w 337647"/>
                <a:gd name="connsiteY59" fmla="*/ 237981 h 290513"/>
                <a:gd name="connsiteX60" fmla="*/ 6330 w 337647"/>
                <a:gd name="connsiteY60" fmla="*/ 223694 h 290513"/>
                <a:gd name="connsiteX61" fmla="*/ 49986 w 337647"/>
                <a:gd name="connsiteY61" fmla="*/ 202912 h 290513"/>
                <a:gd name="connsiteX62" fmla="*/ 65861 w 337647"/>
                <a:gd name="connsiteY62" fmla="*/ 201613 h 290513"/>
                <a:gd name="connsiteX63" fmla="*/ 97611 w 337647"/>
                <a:gd name="connsiteY63" fmla="*/ 209406 h 290513"/>
                <a:gd name="connsiteX64" fmla="*/ 109517 w 337647"/>
                <a:gd name="connsiteY64" fmla="*/ 213303 h 290513"/>
                <a:gd name="connsiteX65" fmla="*/ 138621 w 337647"/>
                <a:gd name="connsiteY65" fmla="*/ 206809 h 290513"/>
                <a:gd name="connsiteX66" fmla="*/ 145236 w 337647"/>
                <a:gd name="connsiteY66" fmla="*/ 210705 h 290513"/>
                <a:gd name="connsiteX67" fmla="*/ 157142 w 337647"/>
                <a:gd name="connsiteY67" fmla="*/ 206809 h 290513"/>
                <a:gd name="connsiteX68" fmla="*/ 178309 w 337647"/>
                <a:gd name="connsiteY68" fmla="*/ 196418 h 290513"/>
                <a:gd name="connsiteX69" fmla="*/ 179632 w 337647"/>
                <a:gd name="connsiteY69" fmla="*/ 192521 h 290513"/>
                <a:gd name="connsiteX70" fmla="*/ 190215 w 337647"/>
                <a:gd name="connsiteY70" fmla="*/ 179532 h 290513"/>
                <a:gd name="connsiteX71" fmla="*/ 201791 w 337647"/>
                <a:gd name="connsiteY71" fmla="*/ 175311 h 290513"/>
                <a:gd name="connsiteX72" fmla="*/ 197837 w 337647"/>
                <a:gd name="connsiteY72" fmla="*/ 12700 h 290513"/>
                <a:gd name="connsiteX73" fmla="*/ 295255 w 337647"/>
                <a:gd name="connsiteY73" fmla="*/ 111680 h 290513"/>
                <a:gd name="connsiteX74" fmla="*/ 292622 w 337647"/>
                <a:gd name="connsiteY74" fmla="*/ 118279 h 290513"/>
                <a:gd name="connsiteX75" fmla="*/ 286040 w 337647"/>
                <a:gd name="connsiteY75" fmla="*/ 122238 h 290513"/>
                <a:gd name="connsiteX76" fmla="*/ 196520 w 337647"/>
                <a:gd name="connsiteY76" fmla="*/ 122238 h 290513"/>
                <a:gd name="connsiteX77" fmla="*/ 187305 w 337647"/>
                <a:gd name="connsiteY77" fmla="*/ 113000 h 290513"/>
                <a:gd name="connsiteX78" fmla="*/ 187305 w 337647"/>
                <a:gd name="connsiteY78" fmla="*/ 21938 h 290513"/>
                <a:gd name="connsiteX79" fmla="*/ 189938 w 337647"/>
                <a:gd name="connsiteY79" fmla="*/ 15339 h 290513"/>
                <a:gd name="connsiteX80" fmla="*/ 197837 w 337647"/>
                <a:gd name="connsiteY80" fmla="*/ 12700 h 290513"/>
                <a:gd name="connsiteX81" fmla="*/ 150484 w 337647"/>
                <a:gd name="connsiteY81" fmla="*/ 0 h 290513"/>
                <a:gd name="connsiteX82" fmla="*/ 159686 w 337647"/>
                <a:gd name="connsiteY82" fmla="*/ 3938 h 290513"/>
                <a:gd name="connsiteX83" fmla="*/ 163629 w 337647"/>
                <a:gd name="connsiteY83" fmla="*/ 13127 h 290513"/>
                <a:gd name="connsiteX84" fmla="*/ 163629 w 337647"/>
                <a:gd name="connsiteY84" fmla="*/ 132587 h 290513"/>
                <a:gd name="connsiteX85" fmla="*/ 176775 w 337647"/>
                <a:gd name="connsiteY85" fmla="*/ 145714 h 290513"/>
                <a:gd name="connsiteX86" fmla="*/ 296398 w 337647"/>
                <a:gd name="connsiteY86" fmla="*/ 145714 h 290513"/>
                <a:gd name="connsiteX87" fmla="*/ 305599 w 337647"/>
                <a:gd name="connsiteY87" fmla="*/ 149653 h 290513"/>
                <a:gd name="connsiteX88" fmla="*/ 308228 w 337647"/>
                <a:gd name="connsiteY88" fmla="*/ 158842 h 290513"/>
                <a:gd name="connsiteX89" fmla="*/ 305599 w 337647"/>
                <a:gd name="connsiteY89" fmla="*/ 178533 h 290513"/>
                <a:gd name="connsiteX90" fmla="*/ 262220 w 337647"/>
                <a:gd name="connsiteY90" fmla="*/ 204788 h 290513"/>
                <a:gd name="connsiteX91" fmla="*/ 242502 w 337647"/>
                <a:gd name="connsiteY91" fmla="*/ 194286 h 290513"/>
                <a:gd name="connsiteX92" fmla="*/ 218840 w 337647"/>
                <a:gd name="connsiteY92" fmla="*/ 165406 h 290513"/>
                <a:gd name="connsiteX93" fmla="*/ 205694 w 337647"/>
                <a:gd name="connsiteY93" fmla="*/ 162780 h 290513"/>
                <a:gd name="connsiteX94" fmla="*/ 168887 w 337647"/>
                <a:gd name="connsiteY94" fmla="*/ 186409 h 290513"/>
                <a:gd name="connsiteX95" fmla="*/ 168887 w 337647"/>
                <a:gd name="connsiteY95" fmla="*/ 187722 h 290513"/>
                <a:gd name="connsiteX96" fmla="*/ 146540 w 337647"/>
                <a:gd name="connsiteY96" fmla="*/ 196912 h 290513"/>
                <a:gd name="connsiteX97" fmla="*/ 142597 w 337647"/>
                <a:gd name="connsiteY97" fmla="*/ 195599 h 290513"/>
                <a:gd name="connsiteX98" fmla="*/ 128137 w 337647"/>
                <a:gd name="connsiteY98" fmla="*/ 192973 h 290513"/>
                <a:gd name="connsiteX99" fmla="*/ 107104 w 337647"/>
                <a:gd name="connsiteY99" fmla="*/ 199537 h 290513"/>
                <a:gd name="connsiteX100" fmla="*/ 70297 w 337647"/>
                <a:gd name="connsiteY100" fmla="*/ 189035 h 290513"/>
                <a:gd name="connsiteX101" fmla="*/ 45321 w 337647"/>
                <a:gd name="connsiteY101" fmla="*/ 191661 h 290513"/>
                <a:gd name="connsiteX102" fmla="*/ 29546 w 337647"/>
                <a:gd name="connsiteY102" fmla="*/ 199537 h 290513"/>
                <a:gd name="connsiteX103" fmla="*/ 19030 w 337647"/>
                <a:gd name="connsiteY103" fmla="*/ 145714 h 290513"/>
                <a:gd name="connsiteX104" fmla="*/ 150484 w 337647"/>
                <a:gd name="connsiteY104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37647" h="290513">
                  <a:moveTo>
                    <a:pt x="181524" y="231775"/>
                  </a:moveTo>
                  <a:cubicBezTo>
                    <a:pt x="184159" y="234386"/>
                    <a:pt x="188113" y="235691"/>
                    <a:pt x="190749" y="236996"/>
                  </a:cubicBezTo>
                  <a:cubicBezTo>
                    <a:pt x="194703" y="238302"/>
                    <a:pt x="199975" y="239607"/>
                    <a:pt x="205246" y="239607"/>
                  </a:cubicBezTo>
                  <a:cubicBezTo>
                    <a:pt x="210518" y="239607"/>
                    <a:pt x="217108" y="238302"/>
                    <a:pt x="222379" y="235691"/>
                  </a:cubicBezTo>
                  <a:lnTo>
                    <a:pt x="243466" y="247439"/>
                  </a:lnTo>
                  <a:cubicBezTo>
                    <a:pt x="248738" y="251354"/>
                    <a:pt x="255327" y="252660"/>
                    <a:pt x="261917" y="252660"/>
                  </a:cubicBezTo>
                  <a:cubicBezTo>
                    <a:pt x="235559" y="276155"/>
                    <a:pt x="201292" y="290513"/>
                    <a:pt x="163073" y="290513"/>
                  </a:cubicBezTo>
                  <a:cubicBezTo>
                    <a:pt x="118263" y="290513"/>
                    <a:pt x="78726" y="270934"/>
                    <a:pt x="52367" y="239607"/>
                  </a:cubicBezTo>
                  <a:cubicBezTo>
                    <a:pt x="52367" y="239607"/>
                    <a:pt x="52367" y="239607"/>
                    <a:pt x="60275" y="234386"/>
                  </a:cubicBezTo>
                  <a:cubicBezTo>
                    <a:pt x="60275" y="234386"/>
                    <a:pt x="60275" y="234386"/>
                    <a:pt x="91905" y="243523"/>
                  </a:cubicBezTo>
                  <a:cubicBezTo>
                    <a:pt x="91905" y="244828"/>
                    <a:pt x="91905" y="246133"/>
                    <a:pt x="93223" y="247439"/>
                  </a:cubicBezTo>
                  <a:cubicBezTo>
                    <a:pt x="97176" y="256576"/>
                    <a:pt x="105084" y="263102"/>
                    <a:pt x="114309" y="267018"/>
                  </a:cubicBezTo>
                  <a:cubicBezTo>
                    <a:pt x="118263" y="269629"/>
                    <a:pt x="123535" y="269629"/>
                    <a:pt x="127489" y="269629"/>
                  </a:cubicBezTo>
                  <a:cubicBezTo>
                    <a:pt x="143304" y="269629"/>
                    <a:pt x="157801" y="260491"/>
                    <a:pt x="164391" y="244828"/>
                  </a:cubicBezTo>
                  <a:cubicBezTo>
                    <a:pt x="164391" y="243523"/>
                    <a:pt x="164391" y="240912"/>
                    <a:pt x="165708" y="239607"/>
                  </a:cubicBezTo>
                  <a:cubicBezTo>
                    <a:pt x="165708" y="239607"/>
                    <a:pt x="165708" y="239607"/>
                    <a:pt x="181524" y="231775"/>
                  </a:cubicBezTo>
                  <a:close/>
                  <a:moveTo>
                    <a:pt x="127774" y="220663"/>
                  </a:moveTo>
                  <a:cubicBezTo>
                    <a:pt x="123904" y="220663"/>
                    <a:pt x="120035" y="223278"/>
                    <a:pt x="118745" y="227200"/>
                  </a:cubicBezTo>
                  <a:cubicBezTo>
                    <a:pt x="117455" y="229815"/>
                    <a:pt x="118745" y="232429"/>
                    <a:pt x="118745" y="235044"/>
                  </a:cubicBezTo>
                  <a:cubicBezTo>
                    <a:pt x="120035" y="237659"/>
                    <a:pt x="122615" y="238966"/>
                    <a:pt x="125194" y="240273"/>
                  </a:cubicBezTo>
                  <a:cubicBezTo>
                    <a:pt x="129064" y="242888"/>
                    <a:pt x="135513" y="238966"/>
                    <a:pt x="136803" y="235044"/>
                  </a:cubicBezTo>
                  <a:cubicBezTo>
                    <a:pt x="138093" y="232429"/>
                    <a:pt x="138093" y="229815"/>
                    <a:pt x="136803" y="227200"/>
                  </a:cubicBezTo>
                  <a:cubicBezTo>
                    <a:pt x="135513" y="224585"/>
                    <a:pt x="134223" y="223278"/>
                    <a:pt x="131644" y="221970"/>
                  </a:cubicBezTo>
                  <a:cubicBezTo>
                    <a:pt x="130354" y="221970"/>
                    <a:pt x="129064" y="220663"/>
                    <a:pt x="127774" y="220663"/>
                  </a:cubicBezTo>
                  <a:close/>
                  <a:moveTo>
                    <a:pt x="206249" y="190500"/>
                  </a:moveTo>
                  <a:cubicBezTo>
                    <a:pt x="200745" y="190500"/>
                    <a:pt x="197994" y="193080"/>
                    <a:pt x="195242" y="196950"/>
                  </a:cubicBezTo>
                  <a:cubicBezTo>
                    <a:pt x="195242" y="199529"/>
                    <a:pt x="195242" y="202109"/>
                    <a:pt x="196618" y="204689"/>
                  </a:cubicBezTo>
                  <a:cubicBezTo>
                    <a:pt x="196618" y="207269"/>
                    <a:pt x="199370" y="208558"/>
                    <a:pt x="202121" y="209848"/>
                  </a:cubicBezTo>
                  <a:cubicBezTo>
                    <a:pt x="207625" y="211138"/>
                    <a:pt x="213128" y="208558"/>
                    <a:pt x="215880" y="204689"/>
                  </a:cubicBezTo>
                  <a:cubicBezTo>
                    <a:pt x="215880" y="202109"/>
                    <a:pt x="215880" y="199529"/>
                    <a:pt x="214504" y="196950"/>
                  </a:cubicBezTo>
                  <a:cubicBezTo>
                    <a:pt x="214504" y="194370"/>
                    <a:pt x="211752" y="193080"/>
                    <a:pt x="209001" y="191790"/>
                  </a:cubicBezTo>
                  <a:cubicBezTo>
                    <a:pt x="207625" y="190500"/>
                    <a:pt x="206249" y="190500"/>
                    <a:pt x="206249" y="190500"/>
                  </a:cubicBezTo>
                  <a:close/>
                  <a:moveTo>
                    <a:pt x="201791" y="175311"/>
                  </a:moveTo>
                  <a:cubicBezTo>
                    <a:pt x="206090" y="174661"/>
                    <a:pt x="210720" y="174986"/>
                    <a:pt x="215351" y="176934"/>
                  </a:cubicBezTo>
                  <a:cubicBezTo>
                    <a:pt x="219319" y="178233"/>
                    <a:pt x="223288" y="180831"/>
                    <a:pt x="227257" y="184728"/>
                  </a:cubicBezTo>
                  <a:cubicBezTo>
                    <a:pt x="228580" y="187325"/>
                    <a:pt x="229903" y="188624"/>
                    <a:pt x="229903" y="191222"/>
                  </a:cubicBezTo>
                  <a:cubicBezTo>
                    <a:pt x="231226" y="193820"/>
                    <a:pt x="232549" y="197717"/>
                    <a:pt x="232549" y="201613"/>
                  </a:cubicBezTo>
                  <a:cubicBezTo>
                    <a:pt x="232549" y="201613"/>
                    <a:pt x="232549" y="201613"/>
                    <a:pt x="261653" y="218498"/>
                  </a:cubicBezTo>
                  <a:cubicBezTo>
                    <a:pt x="261653" y="218498"/>
                    <a:pt x="261653" y="218498"/>
                    <a:pt x="319861" y="184728"/>
                  </a:cubicBezTo>
                  <a:cubicBezTo>
                    <a:pt x="325153" y="180831"/>
                    <a:pt x="333090" y="183429"/>
                    <a:pt x="335736" y="188624"/>
                  </a:cubicBezTo>
                  <a:cubicBezTo>
                    <a:pt x="339705" y="193820"/>
                    <a:pt x="337059" y="200314"/>
                    <a:pt x="331768" y="204211"/>
                  </a:cubicBezTo>
                  <a:cubicBezTo>
                    <a:pt x="331768" y="204211"/>
                    <a:pt x="331768" y="204211"/>
                    <a:pt x="274882" y="237981"/>
                  </a:cubicBezTo>
                  <a:cubicBezTo>
                    <a:pt x="266944" y="241878"/>
                    <a:pt x="257684" y="241878"/>
                    <a:pt x="251069" y="237981"/>
                  </a:cubicBezTo>
                  <a:cubicBezTo>
                    <a:pt x="251069" y="237981"/>
                    <a:pt x="251069" y="237981"/>
                    <a:pt x="223288" y="222395"/>
                  </a:cubicBezTo>
                  <a:cubicBezTo>
                    <a:pt x="219319" y="224993"/>
                    <a:pt x="215351" y="226292"/>
                    <a:pt x="210059" y="227590"/>
                  </a:cubicBezTo>
                  <a:cubicBezTo>
                    <a:pt x="208736" y="227590"/>
                    <a:pt x="207413" y="227590"/>
                    <a:pt x="206090" y="227590"/>
                  </a:cubicBezTo>
                  <a:cubicBezTo>
                    <a:pt x="202121" y="227590"/>
                    <a:pt x="199476" y="227590"/>
                    <a:pt x="195507" y="226292"/>
                  </a:cubicBezTo>
                  <a:cubicBezTo>
                    <a:pt x="191538" y="224993"/>
                    <a:pt x="187569" y="222395"/>
                    <a:pt x="184924" y="218498"/>
                  </a:cubicBezTo>
                  <a:cubicBezTo>
                    <a:pt x="184924" y="218498"/>
                    <a:pt x="184924" y="218498"/>
                    <a:pt x="166403" y="226292"/>
                  </a:cubicBezTo>
                  <a:cubicBezTo>
                    <a:pt x="166403" y="226292"/>
                    <a:pt x="166403" y="226292"/>
                    <a:pt x="155819" y="231487"/>
                  </a:cubicBezTo>
                  <a:cubicBezTo>
                    <a:pt x="155819" y="235384"/>
                    <a:pt x="154496" y="237981"/>
                    <a:pt x="153173" y="240579"/>
                  </a:cubicBezTo>
                  <a:cubicBezTo>
                    <a:pt x="149205" y="250970"/>
                    <a:pt x="139944" y="258763"/>
                    <a:pt x="128038" y="258763"/>
                  </a:cubicBezTo>
                  <a:cubicBezTo>
                    <a:pt x="125392" y="258763"/>
                    <a:pt x="121423" y="257464"/>
                    <a:pt x="118778" y="256165"/>
                  </a:cubicBezTo>
                  <a:cubicBezTo>
                    <a:pt x="112163" y="253568"/>
                    <a:pt x="106871" y="248372"/>
                    <a:pt x="102903" y="241878"/>
                  </a:cubicBezTo>
                  <a:cubicBezTo>
                    <a:pt x="102903" y="239280"/>
                    <a:pt x="101580" y="236682"/>
                    <a:pt x="101580" y="234085"/>
                  </a:cubicBezTo>
                  <a:cubicBezTo>
                    <a:pt x="101580" y="234085"/>
                    <a:pt x="101580" y="234085"/>
                    <a:pt x="89673" y="230188"/>
                  </a:cubicBezTo>
                  <a:cubicBezTo>
                    <a:pt x="89673" y="230188"/>
                    <a:pt x="89673" y="230188"/>
                    <a:pt x="60569" y="222395"/>
                  </a:cubicBezTo>
                  <a:cubicBezTo>
                    <a:pt x="60569" y="222395"/>
                    <a:pt x="60569" y="222395"/>
                    <a:pt x="15590" y="243177"/>
                  </a:cubicBezTo>
                  <a:cubicBezTo>
                    <a:pt x="14267" y="244476"/>
                    <a:pt x="12944" y="244476"/>
                    <a:pt x="11621" y="244476"/>
                  </a:cubicBezTo>
                  <a:cubicBezTo>
                    <a:pt x="6330" y="244476"/>
                    <a:pt x="2361" y="241878"/>
                    <a:pt x="1038" y="237981"/>
                  </a:cubicBezTo>
                  <a:cubicBezTo>
                    <a:pt x="-1608" y="232786"/>
                    <a:pt x="1038" y="226292"/>
                    <a:pt x="6330" y="223694"/>
                  </a:cubicBezTo>
                  <a:cubicBezTo>
                    <a:pt x="6330" y="223694"/>
                    <a:pt x="6330" y="223694"/>
                    <a:pt x="49986" y="202912"/>
                  </a:cubicBezTo>
                  <a:cubicBezTo>
                    <a:pt x="55278" y="200314"/>
                    <a:pt x="60569" y="199015"/>
                    <a:pt x="65861" y="201613"/>
                  </a:cubicBezTo>
                  <a:cubicBezTo>
                    <a:pt x="65861" y="201613"/>
                    <a:pt x="65861" y="201613"/>
                    <a:pt x="97611" y="209406"/>
                  </a:cubicBezTo>
                  <a:cubicBezTo>
                    <a:pt x="97611" y="209406"/>
                    <a:pt x="97611" y="209406"/>
                    <a:pt x="109517" y="213303"/>
                  </a:cubicBezTo>
                  <a:cubicBezTo>
                    <a:pt x="116132" y="205510"/>
                    <a:pt x="128038" y="202912"/>
                    <a:pt x="138621" y="206809"/>
                  </a:cubicBezTo>
                  <a:cubicBezTo>
                    <a:pt x="141267" y="208107"/>
                    <a:pt x="143913" y="209406"/>
                    <a:pt x="145236" y="210705"/>
                  </a:cubicBezTo>
                  <a:cubicBezTo>
                    <a:pt x="145236" y="210705"/>
                    <a:pt x="145236" y="210705"/>
                    <a:pt x="157142" y="206809"/>
                  </a:cubicBezTo>
                  <a:cubicBezTo>
                    <a:pt x="157142" y="206809"/>
                    <a:pt x="157142" y="206809"/>
                    <a:pt x="178309" y="196418"/>
                  </a:cubicBezTo>
                  <a:cubicBezTo>
                    <a:pt x="178309" y="195119"/>
                    <a:pt x="179632" y="193820"/>
                    <a:pt x="179632" y="192521"/>
                  </a:cubicBezTo>
                  <a:cubicBezTo>
                    <a:pt x="182278" y="187325"/>
                    <a:pt x="184924" y="183429"/>
                    <a:pt x="190215" y="179532"/>
                  </a:cubicBezTo>
                  <a:cubicBezTo>
                    <a:pt x="193522" y="177584"/>
                    <a:pt x="197491" y="175960"/>
                    <a:pt x="201791" y="175311"/>
                  </a:cubicBezTo>
                  <a:close/>
                  <a:moveTo>
                    <a:pt x="197837" y="12700"/>
                  </a:moveTo>
                  <a:cubicBezTo>
                    <a:pt x="249179" y="17979"/>
                    <a:pt x="291306" y="60210"/>
                    <a:pt x="295255" y="111680"/>
                  </a:cubicBezTo>
                  <a:cubicBezTo>
                    <a:pt x="295255" y="114319"/>
                    <a:pt x="295255" y="116959"/>
                    <a:pt x="292622" y="118279"/>
                  </a:cubicBezTo>
                  <a:cubicBezTo>
                    <a:pt x="291306" y="120918"/>
                    <a:pt x="288673" y="122238"/>
                    <a:pt x="286040" y="122238"/>
                  </a:cubicBezTo>
                  <a:cubicBezTo>
                    <a:pt x="286040" y="122238"/>
                    <a:pt x="286040" y="122238"/>
                    <a:pt x="196520" y="122238"/>
                  </a:cubicBezTo>
                  <a:cubicBezTo>
                    <a:pt x="191254" y="122238"/>
                    <a:pt x="187305" y="118279"/>
                    <a:pt x="187305" y="113000"/>
                  </a:cubicBezTo>
                  <a:cubicBezTo>
                    <a:pt x="187305" y="113000"/>
                    <a:pt x="187305" y="113000"/>
                    <a:pt x="187305" y="21938"/>
                  </a:cubicBezTo>
                  <a:cubicBezTo>
                    <a:pt x="187305" y="19299"/>
                    <a:pt x="188621" y="17979"/>
                    <a:pt x="189938" y="15339"/>
                  </a:cubicBezTo>
                  <a:cubicBezTo>
                    <a:pt x="192571" y="14020"/>
                    <a:pt x="195204" y="12700"/>
                    <a:pt x="197837" y="12700"/>
                  </a:cubicBezTo>
                  <a:close/>
                  <a:moveTo>
                    <a:pt x="150484" y="0"/>
                  </a:moveTo>
                  <a:cubicBezTo>
                    <a:pt x="154427" y="0"/>
                    <a:pt x="157057" y="1313"/>
                    <a:pt x="159686" y="3938"/>
                  </a:cubicBezTo>
                  <a:cubicBezTo>
                    <a:pt x="162315" y="6564"/>
                    <a:pt x="163629" y="9189"/>
                    <a:pt x="163629" y="13127"/>
                  </a:cubicBezTo>
                  <a:cubicBezTo>
                    <a:pt x="163629" y="13127"/>
                    <a:pt x="163629" y="13127"/>
                    <a:pt x="163629" y="132587"/>
                  </a:cubicBezTo>
                  <a:cubicBezTo>
                    <a:pt x="163629" y="139151"/>
                    <a:pt x="168887" y="145714"/>
                    <a:pt x="176775" y="145714"/>
                  </a:cubicBezTo>
                  <a:cubicBezTo>
                    <a:pt x="176775" y="145714"/>
                    <a:pt x="176775" y="145714"/>
                    <a:pt x="296398" y="145714"/>
                  </a:cubicBezTo>
                  <a:cubicBezTo>
                    <a:pt x="300341" y="145714"/>
                    <a:pt x="302970" y="147027"/>
                    <a:pt x="305599" y="149653"/>
                  </a:cubicBezTo>
                  <a:cubicBezTo>
                    <a:pt x="308228" y="152278"/>
                    <a:pt x="309543" y="154904"/>
                    <a:pt x="308228" y="158842"/>
                  </a:cubicBezTo>
                  <a:cubicBezTo>
                    <a:pt x="308228" y="165406"/>
                    <a:pt x="306914" y="171969"/>
                    <a:pt x="305599" y="178533"/>
                  </a:cubicBezTo>
                  <a:cubicBezTo>
                    <a:pt x="305599" y="178533"/>
                    <a:pt x="305599" y="178533"/>
                    <a:pt x="262220" y="204788"/>
                  </a:cubicBezTo>
                  <a:cubicBezTo>
                    <a:pt x="262220" y="204788"/>
                    <a:pt x="262220" y="204788"/>
                    <a:pt x="242502" y="194286"/>
                  </a:cubicBezTo>
                  <a:cubicBezTo>
                    <a:pt x="239872" y="181158"/>
                    <a:pt x="231985" y="169344"/>
                    <a:pt x="218840" y="165406"/>
                  </a:cubicBezTo>
                  <a:cubicBezTo>
                    <a:pt x="214896" y="162780"/>
                    <a:pt x="209638" y="162780"/>
                    <a:pt x="205694" y="162780"/>
                  </a:cubicBezTo>
                  <a:cubicBezTo>
                    <a:pt x="189920" y="162780"/>
                    <a:pt x="175460" y="171969"/>
                    <a:pt x="168887" y="186409"/>
                  </a:cubicBezTo>
                  <a:cubicBezTo>
                    <a:pt x="168887" y="187722"/>
                    <a:pt x="168887" y="187722"/>
                    <a:pt x="168887" y="187722"/>
                  </a:cubicBezTo>
                  <a:cubicBezTo>
                    <a:pt x="168887" y="187722"/>
                    <a:pt x="168887" y="187722"/>
                    <a:pt x="146540" y="196912"/>
                  </a:cubicBezTo>
                  <a:cubicBezTo>
                    <a:pt x="145226" y="196912"/>
                    <a:pt x="143911" y="195599"/>
                    <a:pt x="142597" y="195599"/>
                  </a:cubicBezTo>
                  <a:cubicBezTo>
                    <a:pt x="137338" y="192973"/>
                    <a:pt x="133395" y="192973"/>
                    <a:pt x="128137" y="192973"/>
                  </a:cubicBezTo>
                  <a:cubicBezTo>
                    <a:pt x="120249" y="192973"/>
                    <a:pt x="112362" y="195599"/>
                    <a:pt x="107104" y="199537"/>
                  </a:cubicBezTo>
                  <a:cubicBezTo>
                    <a:pt x="107104" y="199537"/>
                    <a:pt x="107104" y="199537"/>
                    <a:pt x="70297" y="189035"/>
                  </a:cubicBezTo>
                  <a:cubicBezTo>
                    <a:pt x="61095" y="187722"/>
                    <a:pt x="53208" y="187722"/>
                    <a:pt x="45321" y="191661"/>
                  </a:cubicBezTo>
                  <a:lnTo>
                    <a:pt x="29546" y="199537"/>
                  </a:lnTo>
                  <a:cubicBezTo>
                    <a:pt x="21659" y="182471"/>
                    <a:pt x="19030" y="164093"/>
                    <a:pt x="19030" y="145714"/>
                  </a:cubicBezTo>
                  <a:cubicBezTo>
                    <a:pt x="19030" y="69575"/>
                    <a:pt x="76870" y="7876"/>
                    <a:pt x="150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3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 err="1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LaoPeople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34" name="Picture Placeholder 5">
            <a:extLst>
              <a:ext uri="{FF2B5EF4-FFF2-40B4-BE49-F238E27FC236}">
                <a16:creationId xmlns:a16="http://schemas.microsoft.com/office/drawing/2014/main" xmlns="" id="{15726EE5-E70C-4F1C-9760-DA84DC045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r="26399"/>
          <a:stretch>
            <a:fillRect/>
          </a:stretch>
        </p:blipFill>
        <p:spPr>
          <a:xfrm>
            <a:off x="4101342" y="63225"/>
            <a:ext cx="700824" cy="1010314"/>
          </a:xfrm>
          <a:prstGeom prst="roundRect">
            <a:avLst>
              <a:gd name="adj" fmla="val 4943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>
            <a:extLst>
              <a:ext uri="{FF2B5EF4-FFF2-40B4-BE49-F238E27FC236}">
                <a16:creationId xmlns:a16="http://schemas.microsoft.com/office/drawing/2014/main" xmlns="" id="{04615270-A12F-4360-A534-A6086B9B0000}"/>
              </a:ext>
            </a:extLst>
          </p:cNvPr>
          <p:cNvSpPr txBox="1"/>
          <p:nvPr/>
        </p:nvSpPr>
        <p:spPr>
          <a:xfrm>
            <a:off x="154531" y="3536297"/>
            <a:ext cx="23496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LUM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Low Land people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7" name="文本框 40">
            <a:extLst>
              <a:ext uri="{FF2B5EF4-FFF2-40B4-BE49-F238E27FC236}">
                <a16:creationId xmlns:a16="http://schemas.microsoft.com/office/drawing/2014/main" xmlns="" id="{E4583429-994A-4B56-BE45-96DD80F1E8C7}"/>
              </a:ext>
            </a:extLst>
          </p:cNvPr>
          <p:cNvSpPr txBox="1"/>
          <p:nvPr/>
        </p:nvSpPr>
        <p:spPr>
          <a:xfrm>
            <a:off x="3247036" y="3536296"/>
            <a:ext cx="263669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THEUNG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High people )</a:t>
            </a:r>
          </a:p>
        </p:txBody>
      </p:sp>
      <p:sp>
        <p:nvSpPr>
          <p:cNvPr id="10" name="文本框 43">
            <a:extLst>
              <a:ext uri="{FF2B5EF4-FFF2-40B4-BE49-F238E27FC236}">
                <a16:creationId xmlns:a16="http://schemas.microsoft.com/office/drawing/2014/main" xmlns="" id="{CF0E7466-1274-4C90-9338-7BF65E5E509F}"/>
              </a:ext>
            </a:extLst>
          </p:cNvPr>
          <p:cNvSpPr txBox="1"/>
          <p:nvPr/>
        </p:nvSpPr>
        <p:spPr>
          <a:xfrm>
            <a:off x="6831884" y="3536295"/>
            <a:ext cx="231211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sung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(Mountain people)</a:t>
            </a:r>
          </a:p>
        </p:txBody>
      </p:sp>
      <p:grpSp>
        <p:nvGrpSpPr>
          <p:cNvPr id="12" name="组合 48">
            <a:extLst>
              <a:ext uri="{FF2B5EF4-FFF2-40B4-BE49-F238E27FC236}">
                <a16:creationId xmlns:a16="http://schemas.microsoft.com/office/drawing/2014/main" xmlns="" id="{6FBBB4AC-83C6-4FB3-BF4B-E2CCEC78EE59}"/>
              </a:ext>
            </a:extLst>
          </p:cNvPr>
          <p:cNvGrpSpPr/>
          <p:nvPr/>
        </p:nvGrpSpPr>
        <p:grpSpPr>
          <a:xfrm>
            <a:off x="445969" y="1625601"/>
            <a:ext cx="1766765" cy="1766778"/>
            <a:chOff x="1658329" y="1912538"/>
            <a:chExt cx="2487180" cy="2487198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xmlns="" id="{B823D8A1-EEBC-4CC9-8BC3-073F59D1FEB2}"/>
                </a:ext>
              </a:extLst>
            </p:cNvPr>
            <p:cNvGrpSpPr/>
            <p:nvPr/>
          </p:nvGrpSpPr>
          <p:grpSpPr>
            <a:xfrm>
              <a:off x="1658329" y="1912538"/>
              <a:ext cx="2487180" cy="2487198"/>
              <a:chOff x="1367118" y="2319400"/>
              <a:chExt cx="1970931" cy="1970946"/>
            </a:xfrm>
            <a:solidFill>
              <a:schemeClr val="accent1"/>
            </a:solidFill>
          </p:grpSpPr>
          <p:grpSp>
            <p:nvGrpSpPr>
              <p:cNvPr id="15" name="组合 2">
                <a:extLst>
                  <a:ext uri="{FF2B5EF4-FFF2-40B4-BE49-F238E27FC236}">
                    <a16:creationId xmlns:a16="http://schemas.microsoft.com/office/drawing/2014/main" xmlns="" id="{92D4BDEA-94C0-4AB9-8B68-A28BEC3A6707}"/>
                  </a:ext>
                </a:extLst>
              </p:cNvPr>
              <p:cNvGrpSpPr/>
              <p:nvPr/>
            </p:nvGrpSpPr>
            <p:grpSpPr>
              <a:xfrm>
                <a:off x="1367118" y="2319400"/>
                <a:ext cx="1970931" cy="1970931"/>
                <a:chOff x="1367118" y="2319400"/>
                <a:chExt cx="1970931" cy="1970931"/>
              </a:xfrm>
              <a:grpFill/>
            </p:grpSpPr>
            <p:sp>
              <p:nvSpPr>
                <p:cNvPr id="25" name="任意多边形 12">
                  <a:extLst>
                    <a:ext uri="{FF2B5EF4-FFF2-40B4-BE49-F238E27FC236}">
                      <a16:creationId xmlns:a16="http://schemas.microsoft.com/office/drawing/2014/main" xmlns="" id="{2CBCA177-94AF-43B6-8197-5EF7651A87FE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6" name="任意多边形 13">
                  <a:extLst>
                    <a:ext uri="{FF2B5EF4-FFF2-40B4-BE49-F238E27FC236}">
                      <a16:creationId xmlns:a16="http://schemas.microsoft.com/office/drawing/2014/main" xmlns="" id="{9E0F3C00-6ED0-40C0-A0A7-5A1D65D57A1B}"/>
                    </a:ext>
                  </a:extLst>
                </p:cNvPr>
                <p:cNvSpPr/>
                <p:nvPr/>
              </p:nvSpPr>
              <p:spPr>
                <a:xfrm>
                  <a:off x="1662760" y="2615042"/>
                  <a:ext cx="1379651" cy="13796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9651" h="1379651">
                      <a:moveTo>
                        <a:pt x="0" y="689827"/>
                      </a:moveTo>
                      <a:cubicBezTo>
                        <a:pt x="0" y="308080"/>
                        <a:pt x="308572" y="0"/>
                        <a:pt x="689827" y="0"/>
                      </a:cubicBezTo>
                      <a:cubicBezTo>
                        <a:pt x="1069860" y="0"/>
                        <a:pt x="1379651" y="308080"/>
                        <a:pt x="1379651" y="689827"/>
                      </a:cubicBezTo>
                      <a:cubicBezTo>
                        <a:pt x="1379651" y="1070490"/>
                        <a:pt x="1069860" y="1379651"/>
                        <a:pt x="689827" y="1379651"/>
                      </a:cubicBezTo>
                      <a:cubicBezTo>
                        <a:pt x="308572" y="1379651"/>
                        <a:pt x="0" y="1070490"/>
                        <a:pt x="0" y="68982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  <p:grpSp>
            <p:nvGrpSpPr>
              <p:cNvPr id="16" name="Doughnut 3">
                <a:extLst>
                  <a:ext uri="{FF2B5EF4-FFF2-40B4-BE49-F238E27FC236}">
                    <a16:creationId xmlns:a16="http://schemas.microsoft.com/office/drawing/2014/main" xmlns="" id="{E4105778-EDB4-41C3-8961-029320C41EC9}"/>
                  </a:ext>
                </a:extLst>
              </p:cNvPr>
              <p:cNvGrpSpPr/>
              <p:nvPr/>
            </p:nvGrpSpPr>
            <p:grpSpPr>
              <a:xfrm>
                <a:off x="1367118" y="2319400"/>
                <a:ext cx="1970931" cy="1970931"/>
                <a:chOff x="1367118" y="2319400"/>
                <a:chExt cx="1970931" cy="1970931"/>
              </a:xfrm>
              <a:grpFill/>
            </p:grpSpPr>
            <p:sp>
              <p:nvSpPr>
                <p:cNvPr id="17" name="任意多边形 4">
                  <a:extLst>
                    <a:ext uri="{FF2B5EF4-FFF2-40B4-BE49-F238E27FC236}">
                      <a16:creationId xmlns:a16="http://schemas.microsoft.com/office/drawing/2014/main" xmlns="" id="{E1D0341A-A93C-4A7B-B353-77D964595DFB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985469" y="0"/>
                      </a:moveTo>
                      <a:cubicBezTo>
                        <a:pt x="1165037" y="0"/>
                        <a:pt x="1333388" y="48028"/>
                        <a:pt x="1478204" y="132028"/>
                      </a:cubicBezTo>
                      <a:lnTo>
                        <a:pt x="1330380" y="388059"/>
                      </a:lnTo>
                      <a:cubicBezTo>
                        <a:pt x="1228983" y="329253"/>
                        <a:pt x="1111151" y="295642"/>
                        <a:pt x="985469" y="295642"/>
                      </a:cubicBezTo>
                      <a:lnTo>
                        <a:pt x="985469" y="0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18" name="任意多边形 5">
                  <a:extLst>
                    <a:ext uri="{FF2B5EF4-FFF2-40B4-BE49-F238E27FC236}">
                      <a16:creationId xmlns:a16="http://schemas.microsoft.com/office/drawing/2014/main" xmlns="" id="{A53FBB24-039B-4E18-ACC1-87A47AAA62F5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478200" y="132027"/>
                      </a:moveTo>
                      <a:cubicBezTo>
                        <a:pt x="1627868" y="218455"/>
                        <a:pt x="1752524" y="343118"/>
                        <a:pt x="1838911" y="492735"/>
                      </a:cubicBezTo>
                      <a:lnTo>
                        <a:pt x="1582875" y="640553"/>
                      </a:lnTo>
                      <a:cubicBezTo>
                        <a:pt x="1522378" y="535791"/>
                        <a:pt x="1435114" y="448532"/>
                        <a:pt x="1330383" y="388062"/>
                      </a:cubicBezTo>
                      <a:lnTo>
                        <a:pt x="1478200" y="132027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19" name="任意多边形 6">
                  <a:extLst>
                    <a:ext uri="{FF2B5EF4-FFF2-40B4-BE49-F238E27FC236}">
                      <a16:creationId xmlns:a16="http://schemas.microsoft.com/office/drawing/2014/main" xmlns="" id="{9EDD71E9-3961-4542-91B2-B8E44416C2E6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838904" y="492733"/>
                      </a:moveTo>
                      <a:cubicBezTo>
                        <a:pt x="1922923" y="637592"/>
                        <a:pt x="1970938" y="805923"/>
                        <a:pt x="1970938" y="985469"/>
                      </a:cubicBezTo>
                      <a:lnTo>
                        <a:pt x="1675291" y="985469"/>
                      </a:lnTo>
                      <a:cubicBezTo>
                        <a:pt x="1675296" y="859772"/>
                        <a:pt x="1641677" y="741926"/>
                        <a:pt x="1582877" y="640556"/>
                      </a:cubicBezTo>
                      <a:lnTo>
                        <a:pt x="1838904" y="492733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0" name="任意多边形 7">
                  <a:extLst>
                    <a:ext uri="{FF2B5EF4-FFF2-40B4-BE49-F238E27FC236}">
                      <a16:creationId xmlns:a16="http://schemas.microsoft.com/office/drawing/2014/main" xmlns="" id="{839A0087-D902-47C5-8175-30386DBF6B4B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970931" y="985469"/>
                      </a:moveTo>
                      <a:cubicBezTo>
                        <a:pt x="1970938" y="1165037"/>
                        <a:pt x="1922911" y="1333388"/>
                        <a:pt x="1838911" y="1478204"/>
                      </a:cubicBezTo>
                      <a:lnTo>
                        <a:pt x="1582875" y="1330380"/>
                      </a:lnTo>
                      <a:cubicBezTo>
                        <a:pt x="1641685" y="1228983"/>
                        <a:pt x="1675296" y="1111151"/>
                        <a:pt x="1675296" y="985469"/>
                      </a:cubicBezTo>
                      <a:lnTo>
                        <a:pt x="1970931" y="985469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1" name="任意多边形 8">
                  <a:extLst>
                    <a:ext uri="{FF2B5EF4-FFF2-40B4-BE49-F238E27FC236}">
                      <a16:creationId xmlns:a16="http://schemas.microsoft.com/office/drawing/2014/main" xmlns="" id="{CA30254D-13A6-4552-B853-B08F5F275AB8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838904" y="1478200"/>
                      </a:moveTo>
                      <a:cubicBezTo>
                        <a:pt x="1752483" y="1627868"/>
                        <a:pt x="1627821" y="1752524"/>
                        <a:pt x="1478204" y="1838911"/>
                      </a:cubicBezTo>
                      <a:lnTo>
                        <a:pt x="1330380" y="1582875"/>
                      </a:lnTo>
                      <a:cubicBezTo>
                        <a:pt x="1435147" y="1522378"/>
                        <a:pt x="1522406" y="1435114"/>
                        <a:pt x="1582877" y="1330383"/>
                      </a:cubicBezTo>
                      <a:lnTo>
                        <a:pt x="1838904" y="1478200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2" name="任意多边形 9">
                  <a:extLst>
                    <a:ext uri="{FF2B5EF4-FFF2-40B4-BE49-F238E27FC236}">
                      <a16:creationId xmlns:a16="http://schemas.microsoft.com/office/drawing/2014/main" xmlns="" id="{8BD3826F-AE6D-4D0F-9CF8-25E50B2AF125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478200" y="1838904"/>
                      </a:moveTo>
                      <a:cubicBezTo>
                        <a:pt x="1333347" y="1922923"/>
                        <a:pt x="1165015" y="1970938"/>
                        <a:pt x="985469" y="1970938"/>
                      </a:cubicBezTo>
                      <a:lnTo>
                        <a:pt x="985469" y="1675291"/>
                      </a:lnTo>
                      <a:cubicBezTo>
                        <a:pt x="1111167" y="1675296"/>
                        <a:pt x="1229012" y="1641677"/>
                        <a:pt x="1330383" y="1582877"/>
                      </a:cubicBezTo>
                      <a:lnTo>
                        <a:pt x="1478200" y="1838904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3" name="任意多边形 10">
                  <a:extLst>
                    <a:ext uri="{FF2B5EF4-FFF2-40B4-BE49-F238E27FC236}">
                      <a16:creationId xmlns:a16="http://schemas.microsoft.com/office/drawing/2014/main" xmlns="" id="{C119BFD3-973C-4909-9193-CBF5BBAD0B9C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985469" y="1970931"/>
                      </a:moveTo>
                      <a:cubicBezTo>
                        <a:pt x="805901" y="1970938"/>
                        <a:pt x="637550" y="1922911"/>
                        <a:pt x="492735" y="1838911"/>
                      </a:cubicBezTo>
                      <a:lnTo>
                        <a:pt x="640553" y="1582875"/>
                      </a:lnTo>
                      <a:cubicBezTo>
                        <a:pt x="741955" y="1641685"/>
                        <a:pt x="859787" y="1675296"/>
                        <a:pt x="985469" y="1675296"/>
                      </a:cubicBezTo>
                      <a:lnTo>
                        <a:pt x="985469" y="1970931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4" name="任意多边形 11">
                  <a:extLst>
                    <a:ext uri="{FF2B5EF4-FFF2-40B4-BE49-F238E27FC236}">
                      <a16:creationId xmlns:a16="http://schemas.microsoft.com/office/drawing/2014/main" xmlns="" id="{949D3934-0500-413E-ABDB-3933A834E42B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492733" y="1838904"/>
                      </a:moveTo>
                      <a:cubicBezTo>
                        <a:pt x="343070" y="1752483"/>
                        <a:pt x="218415" y="1627821"/>
                        <a:pt x="132028" y="1478204"/>
                      </a:cubicBezTo>
                      <a:lnTo>
                        <a:pt x="388059" y="1330380"/>
                      </a:lnTo>
                      <a:cubicBezTo>
                        <a:pt x="448560" y="1435147"/>
                        <a:pt x="535824" y="1522406"/>
                        <a:pt x="640556" y="1582877"/>
                      </a:cubicBezTo>
                      <a:lnTo>
                        <a:pt x="492733" y="1838904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</p:grpSp>
        <p:sp>
          <p:nvSpPr>
            <p:cNvPr id="14" name="文本框 45">
              <a:extLst>
                <a:ext uri="{FF2B5EF4-FFF2-40B4-BE49-F238E27FC236}">
                  <a16:creationId xmlns:a16="http://schemas.microsoft.com/office/drawing/2014/main" xmlns="" id="{C013254B-F22B-44EF-9B4F-88DF9D468ECF}"/>
                </a:ext>
              </a:extLst>
            </p:cNvPr>
            <p:cNvSpPr txBox="1"/>
            <p:nvPr/>
          </p:nvSpPr>
          <p:spPr>
            <a:xfrm>
              <a:off x="1835028" y="2869861"/>
              <a:ext cx="2133780" cy="909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60%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49">
            <a:extLst>
              <a:ext uri="{FF2B5EF4-FFF2-40B4-BE49-F238E27FC236}">
                <a16:creationId xmlns:a16="http://schemas.microsoft.com/office/drawing/2014/main" xmlns="" id="{76EEEEAC-E1A2-4C27-BBF3-035D988D616A}"/>
              </a:ext>
            </a:extLst>
          </p:cNvPr>
          <p:cNvGrpSpPr/>
          <p:nvPr/>
        </p:nvGrpSpPr>
        <p:grpSpPr>
          <a:xfrm>
            <a:off x="3642327" y="1625601"/>
            <a:ext cx="1766771" cy="1766778"/>
            <a:chOff x="4854687" y="1912538"/>
            <a:chExt cx="2487188" cy="2487198"/>
          </a:xfrm>
        </p:grpSpPr>
        <p:grpSp>
          <p:nvGrpSpPr>
            <p:cNvPr id="28" name="组合 24">
              <a:extLst>
                <a:ext uri="{FF2B5EF4-FFF2-40B4-BE49-F238E27FC236}">
                  <a16:creationId xmlns:a16="http://schemas.microsoft.com/office/drawing/2014/main" xmlns="" id="{E1BCB250-E74A-4FCA-8356-B33172FC1F36}"/>
                </a:ext>
              </a:extLst>
            </p:cNvPr>
            <p:cNvGrpSpPr/>
            <p:nvPr/>
          </p:nvGrpSpPr>
          <p:grpSpPr>
            <a:xfrm>
              <a:off x="4854687" y="1912538"/>
              <a:ext cx="2487188" cy="2487198"/>
              <a:chOff x="3582731" y="2319400"/>
              <a:chExt cx="1970938" cy="1970946"/>
            </a:xfrm>
            <a:solidFill>
              <a:schemeClr val="accent2"/>
            </a:solidFill>
          </p:grpSpPr>
          <p:grpSp>
            <p:nvGrpSpPr>
              <p:cNvPr id="30" name="组合 25">
                <a:extLst>
                  <a:ext uri="{FF2B5EF4-FFF2-40B4-BE49-F238E27FC236}">
                    <a16:creationId xmlns:a16="http://schemas.microsoft.com/office/drawing/2014/main" xmlns="" id="{AD3CD876-6FE0-4F11-AE44-CB2B257CDDD7}"/>
                  </a:ext>
                </a:extLst>
              </p:cNvPr>
              <p:cNvGrpSpPr/>
              <p:nvPr/>
            </p:nvGrpSpPr>
            <p:grpSpPr>
              <a:xfrm>
                <a:off x="3582731" y="2319400"/>
                <a:ext cx="1970938" cy="1970938"/>
                <a:chOff x="3582731" y="2319400"/>
                <a:chExt cx="1970938" cy="1970938"/>
              </a:xfrm>
              <a:grpFill/>
            </p:grpSpPr>
            <p:sp>
              <p:nvSpPr>
                <p:cNvPr id="38" name="任意多边形 33">
                  <a:extLst>
                    <a:ext uri="{FF2B5EF4-FFF2-40B4-BE49-F238E27FC236}">
                      <a16:creationId xmlns:a16="http://schemas.microsoft.com/office/drawing/2014/main" xmlns="" id="{3629DDE0-E168-4AC0-827A-F44CF4E463B0}"/>
                    </a:ext>
                  </a:extLst>
                </p:cNvPr>
                <p:cNvSpPr/>
                <p:nvPr/>
              </p:nvSpPr>
              <p:spPr>
                <a:xfrm>
                  <a:off x="3582731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9" name="任意多边形 34">
                  <a:extLst>
                    <a:ext uri="{FF2B5EF4-FFF2-40B4-BE49-F238E27FC236}">
                      <a16:creationId xmlns:a16="http://schemas.microsoft.com/office/drawing/2014/main" xmlns="" id="{625E52FF-90A9-44D7-8D18-F3A42A5D9C63}"/>
                    </a:ext>
                  </a:extLst>
                </p:cNvPr>
                <p:cNvSpPr/>
                <p:nvPr/>
              </p:nvSpPr>
              <p:spPr>
                <a:xfrm>
                  <a:off x="3582731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40" name="任意多边形 35">
                  <a:extLst>
                    <a:ext uri="{FF2B5EF4-FFF2-40B4-BE49-F238E27FC236}">
                      <a16:creationId xmlns:a16="http://schemas.microsoft.com/office/drawing/2014/main" xmlns="" id="{70278482-1EED-4578-A5AD-D120BA34838D}"/>
                    </a:ext>
                  </a:extLst>
                </p:cNvPr>
                <p:cNvSpPr/>
                <p:nvPr/>
              </p:nvSpPr>
              <p:spPr>
                <a:xfrm>
                  <a:off x="3878373" y="2615042"/>
                  <a:ext cx="1379651" cy="13796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9651" h="1379651">
                      <a:moveTo>
                        <a:pt x="0" y="689827"/>
                      </a:moveTo>
                      <a:cubicBezTo>
                        <a:pt x="0" y="308080"/>
                        <a:pt x="308572" y="0"/>
                        <a:pt x="689827" y="0"/>
                      </a:cubicBezTo>
                      <a:cubicBezTo>
                        <a:pt x="1069860" y="0"/>
                        <a:pt x="1379651" y="308080"/>
                        <a:pt x="1379651" y="689827"/>
                      </a:cubicBezTo>
                      <a:cubicBezTo>
                        <a:pt x="1379651" y="1070490"/>
                        <a:pt x="1069860" y="1379651"/>
                        <a:pt x="689827" y="1379651"/>
                      </a:cubicBezTo>
                      <a:cubicBezTo>
                        <a:pt x="308572" y="1379651"/>
                        <a:pt x="0" y="1070490"/>
                        <a:pt x="0" y="68982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  <p:grpSp>
            <p:nvGrpSpPr>
              <p:cNvPr id="31" name="组合 26">
                <a:extLst>
                  <a:ext uri="{FF2B5EF4-FFF2-40B4-BE49-F238E27FC236}">
                    <a16:creationId xmlns:a16="http://schemas.microsoft.com/office/drawing/2014/main" xmlns="" id="{9D4C127F-29F3-48B6-8D9E-3A97C53F61B4}"/>
                  </a:ext>
                </a:extLst>
              </p:cNvPr>
              <p:cNvGrpSpPr/>
              <p:nvPr/>
            </p:nvGrpSpPr>
            <p:grpSpPr>
              <a:xfrm>
                <a:off x="3582731" y="2319400"/>
                <a:ext cx="1970938" cy="1970938"/>
                <a:chOff x="3582731" y="2319400"/>
                <a:chExt cx="1970938" cy="1970938"/>
              </a:xfrm>
              <a:grpFill/>
            </p:grpSpPr>
            <p:sp>
              <p:nvSpPr>
                <p:cNvPr id="32" name="任意多边形 27">
                  <a:extLst>
                    <a:ext uri="{FF2B5EF4-FFF2-40B4-BE49-F238E27FC236}">
                      <a16:creationId xmlns:a16="http://schemas.microsoft.com/office/drawing/2014/main" xmlns="" id="{8BD25AFE-405B-4E4B-9F89-14F1EB31524D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478200" y="132028"/>
                      </a:moveTo>
                      <a:cubicBezTo>
                        <a:pt x="1627868" y="218455"/>
                        <a:pt x="1752524" y="343118"/>
                        <a:pt x="1838911" y="492735"/>
                      </a:cubicBezTo>
                      <a:lnTo>
                        <a:pt x="1582875" y="640553"/>
                      </a:lnTo>
                      <a:cubicBezTo>
                        <a:pt x="1522378" y="535791"/>
                        <a:pt x="1435114" y="448532"/>
                        <a:pt x="1330383" y="388062"/>
                      </a:cubicBezTo>
                      <a:lnTo>
                        <a:pt x="1478200" y="132028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3" name="任意多边形 28">
                  <a:extLst>
                    <a:ext uri="{FF2B5EF4-FFF2-40B4-BE49-F238E27FC236}">
                      <a16:creationId xmlns:a16="http://schemas.microsoft.com/office/drawing/2014/main" xmlns="" id="{60C5AECE-EBC0-4737-93C9-92A8759BFB16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838911" y="492735"/>
                      </a:moveTo>
                      <a:cubicBezTo>
                        <a:pt x="1922923" y="637592"/>
                        <a:pt x="1970938" y="805923"/>
                        <a:pt x="1970938" y="985469"/>
                      </a:cubicBezTo>
                      <a:lnTo>
                        <a:pt x="1675291" y="985469"/>
                      </a:lnTo>
                      <a:cubicBezTo>
                        <a:pt x="1675296" y="859772"/>
                        <a:pt x="1641677" y="741926"/>
                        <a:pt x="1582877" y="640556"/>
                      </a:cubicBezTo>
                      <a:lnTo>
                        <a:pt x="1838911" y="492735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4" name="任意多边形 29">
                  <a:extLst>
                    <a:ext uri="{FF2B5EF4-FFF2-40B4-BE49-F238E27FC236}">
                      <a16:creationId xmlns:a16="http://schemas.microsoft.com/office/drawing/2014/main" xmlns="" id="{1F928869-4C90-4025-8AA3-5716AA340208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970938" y="985469"/>
                      </a:moveTo>
                      <a:cubicBezTo>
                        <a:pt x="1970938" y="1165037"/>
                        <a:pt x="1922911" y="1333388"/>
                        <a:pt x="1838911" y="1478204"/>
                      </a:cubicBezTo>
                      <a:lnTo>
                        <a:pt x="1582875" y="1330380"/>
                      </a:lnTo>
                      <a:cubicBezTo>
                        <a:pt x="1641685" y="1228983"/>
                        <a:pt x="1675296" y="1111151"/>
                        <a:pt x="1675296" y="985469"/>
                      </a:cubicBezTo>
                      <a:lnTo>
                        <a:pt x="1970938" y="985469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5" name="任意多边形 30">
                  <a:extLst>
                    <a:ext uri="{FF2B5EF4-FFF2-40B4-BE49-F238E27FC236}">
                      <a16:creationId xmlns:a16="http://schemas.microsoft.com/office/drawing/2014/main" xmlns="" id="{75531B13-B7D0-4868-A2E0-F14D4EE82620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838911" y="1478200"/>
                      </a:moveTo>
                      <a:cubicBezTo>
                        <a:pt x="1752483" y="1627868"/>
                        <a:pt x="1627821" y="1752524"/>
                        <a:pt x="1478204" y="1838911"/>
                      </a:cubicBezTo>
                      <a:lnTo>
                        <a:pt x="1330380" y="1582875"/>
                      </a:lnTo>
                      <a:cubicBezTo>
                        <a:pt x="1435147" y="1522378"/>
                        <a:pt x="1522406" y="1435114"/>
                        <a:pt x="1582877" y="1330383"/>
                      </a:cubicBezTo>
                      <a:lnTo>
                        <a:pt x="1838911" y="1478200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6" name="任意多边形 31">
                  <a:extLst>
                    <a:ext uri="{FF2B5EF4-FFF2-40B4-BE49-F238E27FC236}">
                      <a16:creationId xmlns:a16="http://schemas.microsoft.com/office/drawing/2014/main" xmlns="" id="{DC3662BD-4E1B-4BAC-9E4D-45579020C4DB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478200" y="1838911"/>
                      </a:moveTo>
                      <a:cubicBezTo>
                        <a:pt x="1333347" y="1922923"/>
                        <a:pt x="1165015" y="1970938"/>
                        <a:pt x="985469" y="1970938"/>
                      </a:cubicBezTo>
                      <a:lnTo>
                        <a:pt x="985469" y="1675291"/>
                      </a:lnTo>
                      <a:cubicBezTo>
                        <a:pt x="1111167" y="1675296"/>
                        <a:pt x="1229012" y="1641677"/>
                        <a:pt x="1330383" y="1582877"/>
                      </a:cubicBezTo>
                      <a:lnTo>
                        <a:pt x="1478200" y="1838911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7" name="任意多边形 32">
                  <a:extLst>
                    <a:ext uri="{FF2B5EF4-FFF2-40B4-BE49-F238E27FC236}">
                      <a16:creationId xmlns:a16="http://schemas.microsoft.com/office/drawing/2014/main" xmlns="" id="{9D597887-9AEF-4A19-9E40-96FCAFAAEF86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985469" y="1970938"/>
                      </a:moveTo>
                      <a:cubicBezTo>
                        <a:pt x="805901" y="1970938"/>
                        <a:pt x="637550" y="1922911"/>
                        <a:pt x="492735" y="1838911"/>
                      </a:cubicBezTo>
                      <a:lnTo>
                        <a:pt x="640553" y="1582875"/>
                      </a:lnTo>
                      <a:cubicBezTo>
                        <a:pt x="741955" y="1641685"/>
                        <a:pt x="859787" y="1675296"/>
                        <a:pt x="985469" y="1675296"/>
                      </a:cubicBezTo>
                      <a:lnTo>
                        <a:pt x="985469" y="1970938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</p:grpSp>
        <p:sp>
          <p:nvSpPr>
            <p:cNvPr id="29" name="文本框 46">
              <a:extLst>
                <a:ext uri="{FF2B5EF4-FFF2-40B4-BE49-F238E27FC236}">
                  <a16:creationId xmlns:a16="http://schemas.microsoft.com/office/drawing/2014/main" xmlns="" id="{78441A3F-234E-476B-87E5-3CD05B240C57}"/>
                </a:ext>
              </a:extLst>
            </p:cNvPr>
            <p:cNvSpPr txBox="1"/>
            <p:nvPr/>
          </p:nvSpPr>
          <p:spPr>
            <a:xfrm>
              <a:off x="4997720" y="2869861"/>
              <a:ext cx="2133781" cy="909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25%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组合 50">
            <a:extLst>
              <a:ext uri="{FF2B5EF4-FFF2-40B4-BE49-F238E27FC236}">
                <a16:creationId xmlns:a16="http://schemas.microsoft.com/office/drawing/2014/main" xmlns="" id="{B9A227D7-E823-4AF6-AC1E-2B9694C4E46B}"/>
              </a:ext>
            </a:extLst>
          </p:cNvPr>
          <p:cNvGrpSpPr/>
          <p:nvPr/>
        </p:nvGrpSpPr>
        <p:grpSpPr>
          <a:xfrm>
            <a:off x="6838694" y="1625601"/>
            <a:ext cx="1766765" cy="1766778"/>
            <a:chOff x="8051054" y="1912538"/>
            <a:chExt cx="2487180" cy="2487198"/>
          </a:xfrm>
        </p:grpSpPr>
        <p:grpSp>
          <p:nvGrpSpPr>
            <p:cNvPr id="42" name="组合 14">
              <a:extLst>
                <a:ext uri="{FF2B5EF4-FFF2-40B4-BE49-F238E27FC236}">
                  <a16:creationId xmlns:a16="http://schemas.microsoft.com/office/drawing/2014/main" xmlns="" id="{6B85DEBC-B791-42F4-ADFD-81DEF475B303}"/>
                </a:ext>
              </a:extLst>
            </p:cNvPr>
            <p:cNvGrpSpPr/>
            <p:nvPr/>
          </p:nvGrpSpPr>
          <p:grpSpPr>
            <a:xfrm>
              <a:off x="8051054" y="1912538"/>
              <a:ext cx="2487180" cy="2487198"/>
              <a:chOff x="5798351" y="2319400"/>
              <a:chExt cx="1970931" cy="1970946"/>
            </a:xfrm>
            <a:solidFill>
              <a:schemeClr val="accent3"/>
            </a:solidFill>
          </p:grpSpPr>
          <p:grpSp>
            <p:nvGrpSpPr>
              <p:cNvPr id="44" name="组合 15">
                <a:extLst>
                  <a:ext uri="{FF2B5EF4-FFF2-40B4-BE49-F238E27FC236}">
                    <a16:creationId xmlns:a16="http://schemas.microsoft.com/office/drawing/2014/main" xmlns="" id="{E8AC4961-BAF3-403A-A254-C24A2239F3E5}"/>
                  </a:ext>
                </a:extLst>
              </p:cNvPr>
              <p:cNvGrpSpPr/>
              <p:nvPr/>
            </p:nvGrpSpPr>
            <p:grpSpPr>
              <a:xfrm>
                <a:off x="5798351" y="2319400"/>
                <a:ext cx="1970931" cy="1970931"/>
                <a:chOff x="5798351" y="2319400"/>
                <a:chExt cx="1970931" cy="1970931"/>
              </a:xfrm>
              <a:grpFill/>
            </p:grpSpPr>
            <p:sp>
              <p:nvSpPr>
                <p:cNvPr id="51" name="任意多边形 22">
                  <a:extLst>
                    <a:ext uri="{FF2B5EF4-FFF2-40B4-BE49-F238E27FC236}">
                      <a16:creationId xmlns:a16="http://schemas.microsoft.com/office/drawing/2014/main" xmlns="" id="{F5094116-5544-456B-A24E-EED85B1C25C4}"/>
                    </a:ext>
                  </a:extLst>
                </p:cNvPr>
                <p:cNvSpPr/>
                <p:nvPr/>
              </p:nvSpPr>
              <p:spPr>
                <a:xfrm>
                  <a:off x="5798351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52" name="任意多边形 23">
                  <a:extLst>
                    <a:ext uri="{FF2B5EF4-FFF2-40B4-BE49-F238E27FC236}">
                      <a16:creationId xmlns:a16="http://schemas.microsoft.com/office/drawing/2014/main" xmlns="" id="{E427BA0B-B7CA-4F0A-814E-80BF6684D5B0}"/>
                    </a:ext>
                  </a:extLst>
                </p:cNvPr>
                <p:cNvSpPr/>
                <p:nvPr/>
              </p:nvSpPr>
              <p:spPr>
                <a:xfrm>
                  <a:off x="6093993" y="2615042"/>
                  <a:ext cx="1379651" cy="13796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9651" h="1379651">
                      <a:moveTo>
                        <a:pt x="0" y="689827"/>
                      </a:moveTo>
                      <a:cubicBezTo>
                        <a:pt x="0" y="308080"/>
                        <a:pt x="308572" y="0"/>
                        <a:pt x="689827" y="0"/>
                      </a:cubicBezTo>
                      <a:cubicBezTo>
                        <a:pt x="1069860" y="0"/>
                        <a:pt x="1379651" y="308080"/>
                        <a:pt x="1379651" y="689827"/>
                      </a:cubicBezTo>
                      <a:cubicBezTo>
                        <a:pt x="1379651" y="1070490"/>
                        <a:pt x="1069860" y="1379651"/>
                        <a:pt x="689827" y="1379651"/>
                      </a:cubicBezTo>
                      <a:cubicBezTo>
                        <a:pt x="308572" y="1379651"/>
                        <a:pt x="0" y="1070490"/>
                        <a:pt x="0" y="68982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  <p:sp>
            <p:nvSpPr>
              <p:cNvPr id="45" name="任意多边形 16">
                <a:extLst>
                  <a:ext uri="{FF2B5EF4-FFF2-40B4-BE49-F238E27FC236}">
                    <a16:creationId xmlns:a16="http://schemas.microsoft.com/office/drawing/2014/main" xmlns="" id="{C7AA19CE-FA43-4F3A-9768-523912777928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985469" y="0"/>
                    </a:moveTo>
                    <a:cubicBezTo>
                      <a:pt x="1165037" y="0"/>
                      <a:pt x="1333388" y="48028"/>
                      <a:pt x="1478204" y="132028"/>
                    </a:cubicBezTo>
                    <a:lnTo>
                      <a:pt x="1330380" y="388059"/>
                    </a:lnTo>
                    <a:cubicBezTo>
                      <a:pt x="1228983" y="329253"/>
                      <a:pt x="1111151" y="295642"/>
                      <a:pt x="985469" y="295642"/>
                    </a:cubicBezTo>
                    <a:lnTo>
                      <a:pt x="985469" y="0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6" name="任意多边形 17">
                <a:extLst>
                  <a:ext uri="{FF2B5EF4-FFF2-40B4-BE49-F238E27FC236}">
                    <a16:creationId xmlns:a16="http://schemas.microsoft.com/office/drawing/2014/main" xmlns="" id="{A280ED1E-3680-4EDD-8BC9-97EE07EF7D2C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478200" y="132027"/>
                    </a:moveTo>
                    <a:cubicBezTo>
                      <a:pt x="1627868" y="218455"/>
                      <a:pt x="1752524" y="343118"/>
                      <a:pt x="1838911" y="492735"/>
                    </a:cubicBezTo>
                    <a:lnTo>
                      <a:pt x="1582875" y="640553"/>
                    </a:lnTo>
                    <a:cubicBezTo>
                      <a:pt x="1522378" y="535791"/>
                      <a:pt x="1435114" y="448532"/>
                      <a:pt x="1330383" y="388062"/>
                    </a:cubicBezTo>
                    <a:lnTo>
                      <a:pt x="1478200" y="132027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7" name="任意多边形 18">
                <a:extLst>
                  <a:ext uri="{FF2B5EF4-FFF2-40B4-BE49-F238E27FC236}">
                    <a16:creationId xmlns:a16="http://schemas.microsoft.com/office/drawing/2014/main" xmlns="" id="{94243DC3-714B-4F8A-B91E-D9C6C3151295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838904" y="492733"/>
                    </a:moveTo>
                    <a:cubicBezTo>
                      <a:pt x="1922923" y="637592"/>
                      <a:pt x="1970938" y="805923"/>
                      <a:pt x="1970938" y="985469"/>
                    </a:cubicBezTo>
                    <a:lnTo>
                      <a:pt x="1675291" y="985469"/>
                    </a:lnTo>
                    <a:cubicBezTo>
                      <a:pt x="1675296" y="859772"/>
                      <a:pt x="1641677" y="741926"/>
                      <a:pt x="1582877" y="640556"/>
                    </a:cubicBezTo>
                    <a:lnTo>
                      <a:pt x="1838904" y="492733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8" name="任意多边形 19">
                <a:extLst>
                  <a:ext uri="{FF2B5EF4-FFF2-40B4-BE49-F238E27FC236}">
                    <a16:creationId xmlns:a16="http://schemas.microsoft.com/office/drawing/2014/main" xmlns="" id="{E69E039B-182E-4F31-8C07-2E63480DA351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970931" y="985469"/>
                    </a:moveTo>
                    <a:cubicBezTo>
                      <a:pt x="1970938" y="1165037"/>
                      <a:pt x="1922911" y="1333388"/>
                      <a:pt x="1838911" y="1478204"/>
                    </a:cubicBezTo>
                    <a:lnTo>
                      <a:pt x="1582875" y="1330380"/>
                    </a:lnTo>
                    <a:cubicBezTo>
                      <a:pt x="1641685" y="1228983"/>
                      <a:pt x="1675296" y="1111151"/>
                      <a:pt x="1675296" y="985469"/>
                    </a:cubicBezTo>
                    <a:lnTo>
                      <a:pt x="1970931" y="985469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9" name="任意多边形 20">
                <a:extLst>
                  <a:ext uri="{FF2B5EF4-FFF2-40B4-BE49-F238E27FC236}">
                    <a16:creationId xmlns:a16="http://schemas.microsoft.com/office/drawing/2014/main" xmlns="" id="{9957D413-D1B2-4F0C-8A13-8FC0E5488995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838904" y="1478200"/>
                    </a:moveTo>
                    <a:cubicBezTo>
                      <a:pt x="1752483" y="1627868"/>
                      <a:pt x="1627821" y="1752524"/>
                      <a:pt x="1478204" y="1838911"/>
                    </a:cubicBezTo>
                    <a:lnTo>
                      <a:pt x="1330380" y="1582875"/>
                    </a:lnTo>
                    <a:cubicBezTo>
                      <a:pt x="1435147" y="1522378"/>
                      <a:pt x="1522406" y="1435114"/>
                      <a:pt x="1582877" y="1330383"/>
                    </a:cubicBezTo>
                    <a:lnTo>
                      <a:pt x="1838904" y="1478200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50" name="任意多边形 21">
                <a:extLst>
                  <a:ext uri="{FF2B5EF4-FFF2-40B4-BE49-F238E27FC236}">
                    <a16:creationId xmlns:a16="http://schemas.microsoft.com/office/drawing/2014/main" xmlns="" id="{5DCCF71E-323B-439C-AECE-A2719AB3DBE8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478200" y="1838904"/>
                    </a:moveTo>
                    <a:cubicBezTo>
                      <a:pt x="1333347" y="1922923"/>
                      <a:pt x="1165015" y="1970938"/>
                      <a:pt x="985469" y="1970938"/>
                    </a:cubicBezTo>
                    <a:lnTo>
                      <a:pt x="985469" y="1675291"/>
                    </a:lnTo>
                    <a:cubicBezTo>
                      <a:pt x="1111167" y="1675296"/>
                      <a:pt x="1229012" y="1641677"/>
                      <a:pt x="1330383" y="1582877"/>
                    </a:cubicBezTo>
                    <a:lnTo>
                      <a:pt x="1478200" y="1838904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</p:grpSp>
        <p:sp>
          <p:nvSpPr>
            <p:cNvPr id="43" name="文本框 47">
              <a:extLst>
                <a:ext uri="{FF2B5EF4-FFF2-40B4-BE49-F238E27FC236}">
                  <a16:creationId xmlns:a16="http://schemas.microsoft.com/office/drawing/2014/main" xmlns="" id="{47BA22F9-CA3E-4350-8F56-14DEA975E597}"/>
                </a:ext>
              </a:extLst>
            </p:cNvPr>
            <p:cNvSpPr txBox="1"/>
            <p:nvPr/>
          </p:nvSpPr>
          <p:spPr>
            <a:xfrm>
              <a:off x="8230502" y="2869861"/>
              <a:ext cx="2133780" cy="909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15%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1">
            <a:extLst>
              <a:ext uri="{FF2B5EF4-FFF2-40B4-BE49-F238E27FC236}">
                <a16:creationId xmlns:a16="http://schemas.microsoft.com/office/drawing/2014/main" xmlns="" id="{35A9DF51-21D1-4A74-A24F-D02A3E9047D1}"/>
              </a:ext>
            </a:extLst>
          </p:cNvPr>
          <p:cNvGrpSpPr/>
          <p:nvPr/>
        </p:nvGrpSpPr>
        <p:grpSpPr>
          <a:xfrm>
            <a:off x="179512" y="225620"/>
            <a:ext cx="8075385" cy="601134"/>
            <a:chOff x="479725" y="239597"/>
            <a:chExt cx="11368202" cy="846253"/>
          </a:xfrm>
        </p:grpSpPr>
        <p:pic>
          <p:nvPicPr>
            <p:cNvPr id="54" name="图片 52">
              <a:extLst>
                <a:ext uri="{FF2B5EF4-FFF2-40B4-BE49-F238E27FC236}">
                  <a16:creationId xmlns:a16="http://schemas.microsoft.com/office/drawing/2014/main" xmlns="" id="{B66DEAC5-65C4-4B2A-980E-B039EE4C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25" y="239597"/>
              <a:ext cx="863431" cy="846253"/>
            </a:xfrm>
            <a:prstGeom prst="rect">
              <a:avLst/>
            </a:prstGeom>
          </p:spPr>
        </p:pic>
        <p:sp>
          <p:nvSpPr>
            <p:cNvPr id="55" name="文本框 53">
              <a:extLst>
                <a:ext uri="{FF2B5EF4-FFF2-40B4-BE49-F238E27FC236}">
                  <a16:creationId xmlns:a16="http://schemas.microsoft.com/office/drawing/2014/main" xmlns="" id="{FCFFE2E8-2B9D-49F2-AC76-65FC25666BA0}"/>
                </a:ext>
              </a:extLst>
            </p:cNvPr>
            <p:cNvSpPr txBox="1"/>
            <p:nvPr/>
          </p:nvSpPr>
          <p:spPr>
            <a:xfrm>
              <a:off x="559015" y="415925"/>
              <a:ext cx="70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文本框 55">
              <a:extLst>
                <a:ext uri="{FF2B5EF4-FFF2-40B4-BE49-F238E27FC236}">
                  <a16:creationId xmlns:a16="http://schemas.microsoft.com/office/drawing/2014/main" xmlns="" id="{433FD945-6D62-4D1A-9592-4CC2BCCE8B80}"/>
                </a:ext>
              </a:extLst>
            </p:cNvPr>
            <p:cNvSpPr txBox="1"/>
            <p:nvPr/>
          </p:nvSpPr>
          <p:spPr>
            <a:xfrm>
              <a:off x="1478659" y="325570"/>
              <a:ext cx="10369268" cy="7365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THERE are THREE mains of Ethnic Group</a:t>
              </a:r>
              <a:endParaRPr lang="zh-CN" altLang="en-US" sz="28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9" name="Picture Placeholder 27">
            <a:extLst>
              <a:ext uri="{FF2B5EF4-FFF2-40B4-BE49-F238E27FC236}">
                <a16:creationId xmlns:a16="http://schemas.microsoft.com/office/drawing/2014/main" xmlns="" id="{9DD7AC60-661F-4CB1-9602-4F5A32488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 b="13006"/>
          <a:stretch>
            <a:fillRect/>
          </a:stretch>
        </p:blipFill>
        <p:spPr>
          <a:xfrm>
            <a:off x="821449" y="4235282"/>
            <a:ext cx="804181" cy="892501"/>
          </a:xfrm>
          <a:prstGeom prst="roundRect">
            <a:avLst>
              <a:gd name="adj" fmla="val 9363"/>
            </a:avLst>
          </a:prstGeom>
        </p:spPr>
      </p:pic>
      <p:pic>
        <p:nvPicPr>
          <p:cNvPr id="60" name="Picture Placeholder 28">
            <a:extLst>
              <a:ext uri="{FF2B5EF4-FFF2-40B4-BE49-F238E27FC236}">
                <a16:creationId xmlns:a16="http://schemas.microsoft.com/office/drawing/2014/main" xmlns="" id="{D4ACA771-4878-483C-9D8E-8276B33B6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8186"/>
          <a:stretch>
            <a:fillRect/>
          </a:stretch>
        </p:blipFill>
        <p:spPr>
          <a:xfrm>
            <a:off x="4122585" y="4228441"/>
            <a:ext cx="806247" cy="892501"/>
          </a:xfrm>
          <a:prstGeom prst="roundRect">
            <a:avLst>
              <a:gd name="adj" fmla="val 8841"/>
            </a:avLst>
          </a:prstGeom>
        </p:spPr>
      </p:pic>
      <p:pic>
        <p:nvPicPr>
          <p:cNvPr id="61" name="Picture Placeholder 24">
            <a:extLst>
              <a:ext uri="{FF2B5EF4-FFF2-40B4-BE49-F238E27FC236}">
                <a16:creationId xmlns:a16="http://schemas.microsoft.com/office/drawing/2014/main" xmlns="" id="{1F1BE121-D8A5-4F9D-A3A1-D9DD267A0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4832"/>
          <a:stretch>
            <a:fillRect/>
          </a:stretch>
        </p:blipFill>
        <p:spPr>
          <a:xfrm>
            <a:off x="7534199" y="4237229"/>
            <a:ext cx="806247" cy="892502"/>
          </a:xfrm>
          <a:prstGeom prst="roundRect">
            <a:avLst>
              <a:gd name="adj" fmla="val 8841"/>
            </a:avLst>
          </a:prstGeom>
        </p:spPr>
      </p:pic>
    </p:spTree>
    <p:extLst>
      <p:ext uri="{BB962C8B-B14F-4D97-AF65-F5344CB8AC3E}">
        <p14:creationId xmlns:p14="http://schemas.microsoft.com/office/powerpoint/2010/main" val="31000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>
            <a:extLst>
              <a:ext uri="{FF2B5EF4-FFF2-40B4-BE49-F238E27FC236}">
                <a16:creationId xmlns:a16="http://schemas.microsoft.com/office/drawing/2014/main" xmlns="" id="{04615270-A12F-4360-A534-A6086B9B0000}"/>
              </a:ext>
            </a:extLst>
          </p:cNvPr>
          <p:cNvSpPr txBox="1"/>
          <p:nvPr/>
        </p:nvSpPr>
        <p:spPr>
          <a:xfrm>
            <a:off x="328314" y="2893309"/>
            <a:ext cx="218722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Buddhism 75% </a:t>
            </a:r>
          </a:p>
        </p:txBody>
      </p:sp>
      <p:sp>
        <p:nvSpPr>
          <p:cNvPr id="7" name="文本框 40">
            <a:extLst>
              <a:ext uri="{FF2B5EF4-FFF2-40B4-BE49-F238E27FC236}">
                <a16:creationId xmlns:a16="http://schemas.microsoft.com/office/drawing/2014/main" xmlns="" id="{E4583429-994A-4B56-BE45-96DD80F1E8C7}"/>
              </a:ext>
            </a:extLst>
          </p:cNvPr>
          <p:cNvSpPr txBox="1"/>
          <p:nvPr/>
        </p:nvSpPr>
        <p:spPr>
          <a:xfrm>
            <a:off x="2841538" y="2875692"/>
            <a:ext cx="303588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Spiritual ( animism ) 17% </a:t>
            </a:r>
          </a:p>
        </p:txBody>
      </p:sp>
      <p:sp>
        <p:nvSpPr>
          <p:cNvPr id="10" name="文本框 43">
            <a:extLst>
              <a:ext uri="{FF2B5EF4-FFF2-40B4-BE49-F238E27FC236}">
                <a16:creationId xmlns:a16="http://schemas.microsoft.com/office/drawing/2014/main" xmlns="" id="{CF0E7466-1274-4C90-9338-7BF65E5E509F}"/>
              </a:ext>
            </a:extLst>
          </p:cNvPr>
          <p:cNvSpPr txBox="1"/>
          <p:nvPr/>
        </p:nvSpPr>
        <p:spPr>
          <a:xfrm>
            <a:off x="6475526" y="2875691"/>
            <a:ext cx="266216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CHRISTIANITY 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other 8 % </a:t>
            </a:r>
          </a:p>
        </p:txBody>
      </p:sp>
      <p:grpSp>
        <p:nvGrpSpPr>
          <p:cNvPr id="12" name="组合 48">
            <a:extLst>
              <a:ext uri="{FF2B5EF4-FFF2-40B4-BE49-F238E27FC236}">
                <a16:creationId xmlns:a16="http://schemas.microsoft.com/office/drawing/2014/main" xmlns="" id="{6FBBB4AC-83C6-4FB3-BF4B-E2CCEC78EE59}"/>
              </a:ext>
            </a:extLst>
          </p:cNvPr>
          <p:cNvGrpSpPr/>
          <p:nvPr/>
        </p:nvGrpSpPr>
        <p:grpSpPr>
          <a:xfrm>
            <a:off x="538542" y="1096287"/>
            <a:ext cx="1766765" cy="1766778"/>
            <a:chOff x="1658329" y="1912538"/>
            <a:chExt cx="2487180" cy="2487198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xmlns="" id="{B823D8A1-EEBC-4CC9-8BC3-073F59D1FEB2}"/>
                </a:ext>
              </a:extLst>
            </p:cNvPr>
            <p:cNvGrpSpPr/>
            <p:nvPr/>
          </p:nvGrpSpPr>
          <p:grpSpPr>
            <a:xfrm>
              <a:off x="1658329" y="1912538"/>
              <a:ext cx="2487180" cy="2487198"/>
              <a:chOff x="1367118" y="2319400"/>
              <a:chExt cx="1970931" cy="1970946"/>
            </a:xfrm>
            <a:solidFill>
              <a:schemeClr val="accent1"/>
            </a:solidFill>
          </p:grpSpPr>
          <p:grpSp>
            <p:nvGrpSpPr>
              <p:cNvPr id="15" name="组合 2">
                <a:extLst>
                  <a:ext uri="{FF2B5EF4-FFF2-40B4-BE49-F238E27FC236}">
                    <a16:creationId xmlns:a16="http://schemas.microsoft.com/office/drawing/2014/main" xmlns="" id="{92D4BDEA-94C0-4AB9-8B68-A28BEC3A6707}"/>
                  </a:ext>
                </a:extLst>
              </p:cNvPr>
              <p:cNvGrpSpPr/>
              <p:nvPr/>
            </p:nvGrpSpPr>
            <p:grpSpPr>
              <a:xfrm>
                <a:off x="1367118" y="2319400"/>
                <a:ext cx="1970931" cy="1970931"/>
                <a:chOff x="1367118" y="2319400"/>
                <a:chExt cx="1970931" cy="1970931"/>
              </a:xfrm>
              <a:grpFill/>
            </p:grpSpPr>
            <p:sp>
              <p:nvSpPr>
                <p:cNvPr id="25" name="任意多边形 12">
                  <a:extLst>
                    <a:ext uri="{FF2B5EF4-FFF2-40B4-BE49-F238E27FC236}">
                      <a16:creationId xmlns:a16="http://schemas.microsoft.com/office/drawing/2014/main" xmlns="" id="{2CBCA177-94AF-43B6-8197-5EF7651A87FE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6" name="任意多边形 13">
                  <a:extLst>
                    <a:ext uri="{FF2B5EF4-FFF2-40B4-BE49-F238E27FC236}">
                      <a16:creationId xmlns:a16="http://schemas.microsoft.com/office/drawing/2014/main" xmlns="" id="{9E0F3C00-6ED0-40C0-A0A7-5A1D65D57A1B}"/>
                    </a:ext>
                  </a:extLst>
                </p:cNvPr>
                <p:cNvSpPr/>
                <p:nvPr/>
              </p:nvSpPr>
              <p:spPr>
                <a:xfrm>
                  <a:off x="1662760" y="2615042"/>
                  <a:ext cx="1379651" cy="13796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9651" h="1379651">
                      <a:moveTo>
                        <a:pt x="0" y="689827"/>
                      </a:moveTo>
                      <a:cubicBezTo>
                        <a:pt x="0" y="308080"/>
                        <a:pt x="308572" y="0"/>
                        <a:pt x="689827" y="0"/>
                      </a:cubicBezTo>
                      <a:cubicBezTo>
                        <a:pt x="1069860" y="0"/>
                        <a:pt x="1379651" y="308080"/>
                        <a:pt x="1379651" y="689827"/>
                      </a:cubicBezTo>
                      <a:cubicBezTo>
                        <a:pt x="1379651" y="1070490"/>
                        <a:pt x="1069860" y="1379651"/>
                        <a:pt x="689827" y="1379651"/>
                      </a:cubicBezTo>
                      <a:cubicBezTo>
                        <a:pt x="308572" y="1379651"/>
                        <a:pt x="0" y="1070490"/>
                        <a:pt x="0" y="68982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  <p:grpSp>
            <p:nvGrpSpPr>
              <p:cNvPr id="16" name="Doughnut 3">
                <a:extLst>
                  <a:ext uri="{FF2B5EF4-FFF2-40B4-BE49-F238E27FC236}">
                    <a16:creationId xmlns:a16="http://schemas.microsoft.com/office/drawing/2014/main" xmlns="" id="{E4105778-EDB4-41C3-8961-029320C41EC9}"/>
                  </a:ext>
                </a:extLst>
              </p:cNvPr>
              <p:cNvGrpSpPr/>
              <p:nvPr/>
            </p:nvGrpSpPr>
            <p:grpSpPr>
              <a:xfrm>
                <a:off x="1367118" y="2319400"/>
                <a:ext cx="1970931" cy="1970931"/>
                <a:chOff x="1367118" y="2319400"/>
                <a:chExt cx="1970931" cy="1970931"/>
              </a:xfrm>
              <a:grpFill/>
            </p:grpSpPr>
            <p:sp>
              <p:nvSpPr>
                <p:cNvPr id="17" name="任意多边形 4">
                  <a:extLst>
                    <a:ext uri="{FF2B5EF4-FFF2-40B4-BE49-F238E27FC236}">
                      <a16:creationId xmlns:a16="http://schemas.microsoft.com/office/drawing/2014/main" xmlns="" id="{E1D0341A-A93C-4A7B-B353-77D964595DFB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985469" y="0"/>
                      </a:moveTo>
                      <a:cubicBezTo>
                        <a:pt x="1165037" y="0"/>
                        <a:pt x="1333388" y="48028"/>
                        <a:pt x="1478204" y="132028"/>
                      </a:cubicBezTo>
                      <a:lnTo>
                        <a:pt x="1330380" y="388059"/>
                      </a:lnTo>
                      <a:cubicBezTo>
                        <a:pt x="1228983" y="329253"/>
                        <a:pt x="1111151" y="295642"/>
                        <a:pt x="985469" y="295642"/>
                      </a:cubicBezTo>
                      <a:lnTo>
                        <a:pt x="985469" y="0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18" name="任意多边形 5">
                  <a:extLst>
                    <a:ext uri="{FF2B5EF4-FFF2-40B4-BE49-F238E27FC236}">
                      <a16:creationId xmlns:a16="http://schemas.microsoft.com/office/drawing/2014/main" xmlns="" id="{A53FBB24-039B-4E18-ACC1-87A47AAA62F5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478200" y="132027"/>
                      </a:moveTo>
                      <a:cubicBezTo>
                        <a:pt x="1627868" y="218455"/>
                        <a:pt x="1752524" y="343118"/>
                        <a:pt x="1838911" y="492735"/>
                      </a:cubicBezTo>
                      <a:lnTo>
                        <a:pt x="1582875" y="640553"/>
                      </a:lnTo>
                      <a:cubicBezTo>
                        <a:pt x="1522378" y="535791"/>
                        <a:pt x="1435114" y="448532"/>
                        <a:pt x="1330383" y="388062"/>
                      </a:cubicBezTo>
                      <a:lnTo>
                        <a:pt x="1478200" y="132027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19" name="任意多边形 6">
                  <a:extLst>
                    <a:ext uri="{FF2B5EF4-FFF2-40B4-BE49-F238E27FC236}">
                      <a16:creationId xmlns:a16="http://schemas.microsoft.com/office/drawing/2014/main" xmlns="" id="{9EDD71E9-3961-4542-91B2-B8E44416C2E6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838904" y="492733"/>
                      </a:moveTo>
                      <a:cubicBezTo>
                        <a:pt x="1922923" y="637592"/>
                        <a:pt x="1970938" y="805923"/>
                        <a:pt x="1970938" y="985469"/>
                      </a:cubicBezTo>
                      <a:lnTo>
                        <a:pt x="1675291" y="985469"/>
                      </a:lnTo>
                      <a:cubicBezTo>
                        <a:pt x="1675296" y="859772"/>
                        <a:pt x="1641677" y="741926"/>
                        <a:pt x="1582877" y="640556"/>
                      </a:cubicBezTo>
                      <a:lnTo>
                        <a:pt x="1838904" y="492733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0" name="任意多边形 7">
                  <a:extLst>
                    <a:ext uri="{FF2B5EF4-FFF2-40B4-BE49-F238E27FC236}">
                      <a16:creationId xmlns:a16="http://schemas.microsoft.com/office/drawing/2014/main" xmlns="" id="{839A0087-D902-47C5-8175-30386DBF6B4B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970931" y="985469"/>
                      </a:moveTo>
                      <a:cubicBezTo>
                        <a:pt x="1970938" y="1165037"/>
                        <a:pt x="1922911" y="1333388"/>
                        <a:pt x="1838911" y="1478204"/>
                      </a:cubicBezTo>
                      <a:lnTo>
                        <a:pt x="1582875" y="1330380"/>
                      </a:lnTo>
                      <a:cubicBezTo>
                        <a:pt x="1641685" y="1228983"/>
                        <a:pt x="1675296" y="1111151"/>
                        <a:pt x="1675296" y="985469"/>
                      </a:cubicBezTo>
                      <a:lnTo>
                        <a:pt x="1970931" y="985469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1" name="任意多边形 8">
                  <a:extLst>
                    <a:ext uri="{FF2B5EF4-FFF2-40B4-BE49-F238E27FC236}">
                      <a16:creationId xmlns:a16="http://schemas.microsoft.com/office/drawing/2014/main" xmlns="" id="{CA30254D-13A6-4552-B853-B08F5F275AB8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838904" y="1478200"/>
                      </a:moveTo>
                      <a:cubicBezTo>
                        <a:pt x="1752483" y="1627868"/>
                        <a:pt x="1627821" y="1752524"/>
                        <a:pt x="1478204" y="1838911"/>
                      </a:cubicBezTo>
                      <a:lnTo>
                        <a:pt x="1330380" y="1582875"/>
                      </a:lnTo>
                      <a:cubicBezTo>
                        <a:pt x="1435147" y="1522378"/>
                        <a:pt x="1522406" y="1435114"/>
                        <a:pt x="1582877" y="1330383"/>
                      </a:cubicBezTo>
                      <a:lnTo>
                        <a:pt x="1838904" y="1478200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2" name="任意多边形 9">
                  <a:extLst>
                    <a:ext uri="{FF2B5EF4-FFF2-40B4-BE49-F238E27FC236}">
                      <a16:creationId xmlns:a16="http://schemas.microsoft.com/office/drawing/2014/main" xmlns="" id="{8BD3826F-AE6D-4D0F-9CF8-25E50B2AF125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1478200" y="1838904"/>
                      </a:moveTo>
                      <a:cubicBezTo>
                        <a:pt x="1333347" y="1922923"/>
                        <a:pt x="1165015" y="1970938"/>
                        <a:pt x="985469" y="1970938"/>
                      </a:cubicBezTo>
                      <a:lnTo>
                        <a:pt x="985469" y="1675291"/>
                      </a:lnTo>
                      <a:cubicBezTo>
                        <a:pt x="1111167" y="1675296"/>
                        <a:pt x="1229012" y="1641677"/>
                        <a:pt x="1330383" y="1582877"/>
                      </a:cubicBezTo>
                      <a:lnTo>
                        <a:pt x="1478200" y="1838904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3" name="任意多边形 10">
                  <a:extLst>
                    <a:ext uri="{FF2B5EF4-FFF2-40B4-BE49-F238E27FC236}">
                      <a16:creationId xmlns:a16="http://schemas.microsoft.com/office/drawing/2014/main" xmlns="" id="{C119BFD3-973C-4909-9193-CBF5BBAD0B9C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985469" y="1970931"/>
                      </a:moveTo>
                      <a:cubicBezTo>
                        <a:pt x="805901" y="1970938"/>
                        <a:pt x="637550" y="1922911"/>
                        <a:pt x="492735" y="1838911"/>
                      </a:cubicBezTo>
                      <a:lnTo>
                        <a:pt x="640553" y="1582875"/>
                      </a:lnTo>
                      <a:cubicBezTo>
                        <a:pt x="741955" y="1641685"/>
                        <a:pt x="859787" y="1675296"/>
                        <a:pt x="985469" y="1675296"/>
                      </a:cubicBezTo>
                      <a:lnTo>
                        <a:pt x="985469" y="1970931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24" name="任意多边形 11">
                  <a:extLst>
                    <a:ext uri="{FF2B5EF4-FFF2-40B4-BE49-F238E27FC236}">
                      <a16:creationId xmlns:a16="http://schemas.microsoft.com/office/drawing/2014/main" xmlns="" id="{949D3934-0500-413E-ABDB-3933A834E42B}"/>
                    </a:ext>
                  </a:extLst>
                </p:cNvPr>
                <p:cNvSpPr/>
                <p:nvPr/>
              </p:nvSpPr>
              <p:spPr>
                <a:xfrm>
                  <a:off x="1367118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492733" y="1838904"/>
                      </a:moveTo>
                      <a:cubicBezTo>
                        <a:pt x="343070" y="1752483"/>
                        <a:pt x="218415" y="1627821"/>
                        <a:pt x="132028" y="1478204"/>
                      </a:cubicBezTo>
                      <a:lnTo>
                        <a:pt x="388059" y="1330380"/>
                      </a:lnTo>
                      <a:cubicBezTo>
                        <a:pt x="448560" y="1435147"/>
                        <a:pt x="535824" y="1522406"/>
                        <a:pt x="640556" y="1582877"/>
                      </a:cubicBezTo>
                      <a:lnTo>
                        <a:pt x="492733" y="1838904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</p:grpSp>
        <p:sp>
          <p:nvSpPr>
            <p:cNvPr id="14" name="文本框 45">
              <a:extLst>
                <a:ext uri="{FF2B5EF4-FFF2-40B4-BE49-F238E27FC236}">
                  <a16:creationId xmlns:a16="http://schemas.microsoft.com/office/drawing/2014/main" xmlns="" id="{C013254B-F22B-44EF-9B4F-88DF9D468ECF}"/>
                </a:ext>
              </a:extLst>
            </p:cNvPr>
            <p:cNvSpPr txBox="1"/>
            <p:nvPr/>
          </p:nvSpPr>
          <p:spPr>
            <a:xfrm>
              <a:off x="1835028" y="2869861"/>
              <a:ext cx="2133780" cy="909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75%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49">
            <a:extLst>
              <a:ext uri="{FF2B5EF4-FFF2-40B4-BE49-F238E27FC236}">
                <a16:creationId xmlns:a16="http://schemas.microsoft.com/office/drawing/2014/main" xmlns="" id="{76EEEEAC-E1A2-4C27-BBF3-035D988D616A}"/>
              </a:ext>
            </a:extLst>
          </p:cNvPr>
          <p:cNvGrpSpPr/>
          <p:nvPr/>
        </p:nvGrpSpPr>
        <p:grpSpPr>
          <a:xfrm>
            <a:off x="3563888" y="1007229"/>
            <a:ext cx="1766771" cy="1766778"/>
            <a:chOff x="4854687" y="1912538"/>
            <a:chExt cx="2487188" cy="2487198"/>
          </a:xfrm>
        </p:grpSpPr>
        <p:grpSp>
          <p:nvGrpSpPr>
            <p:cNvPr id="28" name="组合 24">
              <a:extLst>
                <a:ext uri="{FF2B5EF4-FFF2-40B4-BE49-F238E27FC236}">
                  <a16:creationId xmlns:a16="http://schemas.microsoft.com/office/drawing/2014/main" xmlns="" id="{E1BCB250-E74A-4FCA-8356-B33172FC1F36}"/>
                </a:ext>
              </a:extLst>
            </p:cNvPr>
            <p:cNvGrpSpPr/>
            <p:nvPr/>
          </p:nvGrpSpPr>
          <p:grpSpPr>
            <a:xfrm>
              <a:off x="4854687" y="1912538"/>
              <a:ext cx="2487188" cy="2487198"/>
              <a:chOff x="3582731" y="2319400"/>
              <a:chExt cx="1970938" cy="1970946"/>
            </a:xfrm>
            <a:solidFill>
              <a:schemeClr val="accent2"/>
            </a:solidFill>
          </p:grpSpPr>
          <p:grpSp>
            <p:nvGrpSpPr>
              <p:cNvPr id="30" name="组合 25">
                <a:extLst>
                  <a:ext uri="{FF2B5EF4-FFF2-40B4-BE49-F238E27FC236}">
                    <a16:creationId xmlns:a16="http://schemas.microsoft.com/office/drawing/2014/main" xmlns="" id="{AD3CD876-6FE0-4F11-AE44-CB2B257CDDD7}"/>
                  </a:ext>
                </a:extLst>
              </p:cNvPr>
              <p:cNvGrpSpPr/>
              <p:nvPr/>
            </p:nvGrpSpPr>
            <p:grpSpPr>
              <a:xfrm>
                <a:off x="3582731" y="2319400"/>
                <a:ext cx="1970938" cy="1970938"/>
                <a:chOff x="3582731" y="2319400"/>
                <a:chExt cx="1970938" cy="1970938"/>
              </a:xfrm>
              <a:grpFill/>
            </p:grpSpPr>
            <p:sp>
              <p:nvSpPr>
                <p:cNvPr id="38" name="任意多边形 33">
                  <a:extLst>
                    <a:ext uri="{FF2B5EF4-FFF2-40B4-BE49-F238E27FC236}">
                      <a16:creationId xmlns:a16="http://schemas.microsoft.com/office/drawing/2014/main" xmlns="" id="{3629DDE0-E168-4AC0-827A-F44CF4E463B0}"/>
                    </a:ext>
                  </a:extLst>
                </p:cNvPr>
                <p:cNvSpPr/>
                <p:nvPr/>
              </p:nvSpPr>
              <p:spPr>
                <a:xfrm>
                  <a:off x="3582731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9" name="任意多边形 34">
                  <a:extLst>
                    <a:ext uri="{FF2B5EF4-FFF2-40B4-BE49-F238E27FC236}">
                      <a16:creationId xmlns:a16="http://schemas.microsoft.com/office/drawing/2014/main" xmlns="" id="{625E52FF-90A9-44D7-8D18-F3A42A5D9C63}"/>
                    </a:ext>
                  </a:extLst>
                </p:cNvPr>
                <p:cNvSpPr/>
                <p:nvPr/>
              </p:nvSpPr>
              <p:spPr>
                <a:xfrm>
                  <a:off x="3582731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40" name="任意多边形 35">
                  <a:extLst>
                    <a:ext uri="{FF2B5EF4-FFF2-40B4-BE49-F238E27FC236}">
                      <a16:creationId xmlns:a16="http://schemas.microsoft.com/office/drawing/2014/main" xmlns="" id="{70278482-1EED-4578-A5AD-D120BA34838D}"/>
                    </a:ext>
                  </a:extLst>
                </p:cNvPr>
                <p:cNvSpPr/>
                <p:nvPr/>
              </p:nvSpPr>
              <p:spPr>
                <a:xfrm>
                  <a:off x="3878373" y="2615042"/>
                  <a:ext cx="1379651" cy="13796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9651" h="1379651">
                      <a:moveTo>
                        <a:pt x="0" y="689827"/>
                      </a:moveTo>
                      <a:cubicBezTo>
                        <a:pt x="0" y="308080"/>
                        <a:pt x="308572" y="0"/>
                        <a:pt x="689827" y="0"/>
                      </a:cubicBezTo>
                      <a:cubicBezTo>
                        <a:pt x="1069860" y="0"/>
                        <a:pt x="1379651" y="308080"/>
                        <a:pt x="1379651" y="689827"/>
                      </a:cubicBezTo>
                      <a:cubicBezTo>
                        <a:pt x="1379651" y="1070490"/>
                        <a:pt x="1069860" y="1379651"/>
                        <a:pt x="689827" y="1379651"/>
                      </a:cubicBezTo>
                      <a:cubicBezTo>
                        <a:pt x="308572" y="1379651"/>
                        <a:pt x="0" y="1070490"/>
                        <a:pt x="0" y="68982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  <p:grpSp>
            <p:nvGrpSpPr>
              <p:cNvPr id="31" name="组合 26">
                <a:extLst>
                  <a:ext uri="{FF2B5EF4-FFF2-40B4-BE49-F238E27FC236}">
                    <a16:creationId xmlns:a16="http://schemas.microsoft.com/office/drawing/2014/main" xmlns="" id="{9D4C127F-29F3-48B6-8D9E-3A97C53F61B4}"/>
                  </a:ext>
                </a:extLst>
              </p:cNvPr>
              <p:cNvGrpSpPr/>
              <p:nvPr/>
            </p:nvGrpSpPr>
            <p:grpSpPr>
              <a:xfrm>
                <a:off x="3582731" y="2319400"/>
                <a:ext cx="1970938" cy="1970938"/>
                <a:chOff x="3582731" y="2319400"/>
                <a:chExt cx="1970938" cy="1970938"/>
              </a:xfrm>
              <a:grpFill/>
            </p:grpSpPr>
            <p:sp>
              <p:nvSpPr>
                <p:cNvPr id="32" name="任意多边形 27">
                  <a:extLst>
                    <a:ext uri="{FF2B5EF4-FFF2-40B4-BE49-F238E27FC236}">
                      <a16:creationId xmlns:a16="http://schemas.microsoft.com/office/drawing/2014/main" xmlns="" id="{8BD25AFE-405B-4E4B-9F89-14F1EB31524D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478200" y="132028"/>
                      </a:moveTo>
                      <a:cubicBezTo>
                        <a:pt x="1627868" y="218455"/>
                        <a:pt x="1752524" y="343118"/>
                        <a:pt x="1838911" y="492735"/>
                      </a:cubicBezTo>
                      <a:lnTo>
                        <a:pt x="1582875" y="640553"/>
                      </a:lnTo>
                      <a:cubicBezTo>
                        <a:pt x="1522378" y="535791"/>
                        <a:pt x="1435114" y="448532"/>
                        <a:pt x="1330383" y="388062"/>
                      </a:cubicBezTo>
                      <a:lnTo>
                        <a:pt x="1478200" y="132028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3" name="任意多边形 28">
                  <a:extLst>
                    <a:ext uri="{FF2B5EF4-FFF2-40B4-BE49-F238E27FC236}">
                      <a16:creationId xmlns:a16="http://schemas.microsoft.com/office/drawing/2014/main" xmlns="" id="{60C5AECE-EBC0-4737-93C9-92A8759BFB16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838911" y="492735"/>
                      </a:moveTo>
                      <a:cubicBezTo>
                        <a:pt x="1922923" y="637592"/>
                        <a:pt x="1970938" y="805923"/>
                        <a:pt x="1970938" y="985469"/>
                      </a:cubicBezTo>
                      <a:lnTo>
                        <a:pt x="1675291" y="985469"/>
                      </a:lnTo>
                      <a:cubicBezTo>
                        <a:pt x="1675296" y="859772"/>
                        <a:pt x="1641677" y="741926"/>
                        <a:pt x="1582877" y="640556"/>
                      </a:cubicBezTo>
                      <a:lnTo>
                        <a:pt x="1838911" y="492735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4" name="任意多边形 29">
                  <a:extLst>
                    <a:ext uri="{FF2B5EF4-FFF2-40B4-BE49-F238E27FC236}">
                      <a16:creationId xmlns:a16="http://schemas.microsoft.com/office/drawing/2014/main" xmlns="" id="{1F928869-4C90-4025-8AA3-5716AA340208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970938" y="985469"/>
                      </a:moveTo>
                      <a:cubicBezTo>
                        <a:pt x="1970938" y="1165037"/>
                        <a:pt x="1922911" y="1333388"/>
                        <a:pt x="1838911" y="1478204"/>
                      </a:cubicBezTo>
                      <a:lnTo>
                        <a:pt x="1582875" y="1330380"/>
                      </a:lnTo>
                      <a:cubicBezTo>
                        <a:pt x="1641685" y="1228983"/>
                        <a:pt x="1675296" y="1111151"/>
                        <a:pt x="1675296" y="985469"/>
                      </a:cubicBezTo>
                      <a:lnTo>
                        <a:pt x="1970938" y="985469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5" name="任意多边形 30">
                  <a:extLst>
                    <a:ext uri="{FF2B5EF4-FFF2-40B4-BE49-F238E27FC236}">
                      <a16:creationId xmlns:a16="http://schemas.microsoft.com/office/drawing/2014/main" xmlns="" id="{75531B13-B7D0-4868-A2E0-F14D4EE82620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838911" y="1478200"/>
                      </a:moveTo>
                      <a:cubicBezTo>
                        <a:pt x="1752483" y="1627868"/>
                        <a:pt x="1627821" y="1752524"/>
                        <a:pt x="1478204" y="1838911"/>
                      </a:cubicBezTo>
                      <a:lnTo>
                        <a:pt x="1330380" y="1582875"/>
                      </a:lnTo>
                      <a:cubicBezTo>
                        <a:pt x="1435147" y="1522378"/>
                        <a:pt x="1522406" y="1435114"/>
                        <a:pt x="1582877" y="1330383"/>
                      </a:cubicBezTo>
                      <a:lnTo>
                        <a:pt x="1838911" y="1478200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6" name="任意多边形 31">
                  <a:extLst>
                    <a:ext uri="{FF2B5EF4-FFF2-40B4-BE49-F238E27FC236}">
                      <a16:creationId xmlns:a16="http://schemas.microsoft.com/office/drawing/2014/main" xmlns="" id="{DC3662BD-4E1B-4BAC-9E4D-45579020C4DB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1478200" y="1838911"/>
                      </a:moveTo>
                      <a:cubicBezTo>
                        <a:pt x="1333347" y="1922923"/>
                        <a:pt x="1165015" y="1970938"/>
                        <a:pt x="985469" y="1970938"/>
                      </a:cubicBezTo>
                      <a:lnTo>
                        <a:pt x="985469" y="1675291"/>
                      </a:lnTo>
                      <a:cubicBezTo>
                        <a:pt x="1111167" y="1675296"/>
                        <a:pt x="1229012" y="1641677"/>
                        <a:pt x="1330383" y="1582877"/>
                      </a:cubicBezTo>
                      <a:lnTo>
                        <a:pt x="1478200" y="1838911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37" name="任意多边形 32">
                  <a:extLst>
                    <a:ext uri="{FF2B5EF4-FFF2-40B4-BE49-F238E27FC236}">
                      <a16:creationId xmlns:a16="http://schemas.microsoft.com/office/drawing/2014/main" xmlns="" id="{9D597887-9AEF-4A19-9E40-96FCAFAAEF86}"/>
                    </a:ext>
                  </a:extLst>
                </p:cNvPr>
                <p:cNvSpPr/>
                <p:nvPr/>
              </p:nvSpPr>
              <p:spPr>
                <a:xfrm>
                  <a:off x="3582735" y="2319404"/>
                  <a:ext cx="1970938" cy="1970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8" h="1970938">
                      <a:moveTo>
                        <a:pt x="985469" y="1970938"/>
                      </a:moveTo>
                      <a:cubicBezTo>
                        <a:pt x="805901" y="1970938"/>
                        <a:pt x="637550" y="1922911"/>
                        <a:pt x="492735" y="1838911"/>
                      </a:cubicBezTo>
                      <a:lnTo>
                        <a:pt x="640553" y="1582875"/>
                      </a:lnTo>
                      <a:cubicBezTo>
                        <a:pt x="741955" y="1641685"/>
                        <a:pt x="859787" y="1675296"/>
                        <a:pt x="985469" y="1675296"/>
                      </a:cubicBezTo>
                      <a:lnTo>
                        <a:pt x="985469" y="1970938"/>
                      </a:lnTo>
                      <a:close/>
                    </a:path>
                  </a:pathLst>
                </a:custGeom>
                <a:grpFill/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</p:grpSp>
        <p:sp>
          <p:nvSpPr>
            <p:cNvPr id="29" name="文本框 46">
              <a:extLst>
                <a:ext uri="{FF2B5EF4-FFF2-40B4-BE49-F238E27FC236}">
                  <a16:creationId xmlns:a16="http://schemas.microsoft.com/office/drawing/2014/main" xmlns="" id="{78441A3F-234E-476B-87E5-3CD05B240C57}"/>
                </a:ext>
              </a:extLst>
            </p:cNvPr>
            <p:cNvSpPr txBox="1"/>
            <p:nvPr/>
          </p:nvSpPr>
          <p:spPr>
            <a:xfrm>
              <a:off x="4997720" y="2869861"/>
              <a:ext cx="2133781" cy="909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17%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组合 50">
            <a:extLst>
              <a:ext uri="{FF2B5EF4-FFF2-40B4-BE49-F238E27FC236}">
                <a16:creationId xmlns:a16="http://schemas.microsoft.com/office/drawing/2014/main" xmlns="" id="{B9A227D7-E823-4AF6-AC1E-2B9694C4E46B}"/>
              </a:ext>
            </a:extLst>
          </p:cNvPr>
          <p:cNvGrpSpPr/>
          <p:nvPr/>
        </p:nvGrpSpPr>
        <p:grpSpPr>
          <a:xfrm>
            <a:off x="6802725" y="1096274"/>
            <a:ext cx="1766765" cy="1766778"/>
            <a:chOff x="8051054" y="1912538"/>
            <a:chExt cx="2487180" cy="2487198"/>
          </a:xfrm>
        </p:grpSpPr>
        <p:grpSp>
          <p:nvGrpSpPr>
            <p:cNvPr id="42" name="组合 14">
              <a:extLst>
                <a:ext uri="{FF2B5EF4-FFF2-40B4-BE49-F238E27FC236}">
                  <a16:creationId xmlns:a16="http://schemas.microsoft.com/office/drawing/2014/main" xmlns="" id="{6B85DEBC-B791-42F4-ADFD-81DEF475B303}"/>
                </a:ext>
              </a:extLst>
            </p:cNvPr>
            <p:cNvGrpSpPr/>
            <p:nvPr/>
          </p:nvGrpSpPr>
          <p:grpSpPr>
            <a:xfrm>
              <a:off x="8051054" y="1912538"/>
              <a:ext cx="2487180" cy="2487198"/>
              <a:chOff x="5798351" y="2319400"/>
              <a:chExt cx="1970931" cy="1970946"/>
            </a:xfrm>
            <a:solidFill>
              <a:schemeClr val="accent3"/>
            </a:solidFill>
          </p:grpSpPr>
          <p:grpSp>
            <p:nvGrpSpPr>
              <p:cNvPr id="44" name="组合 15">
                <a:extLst>
                  <a:ext uri="{FF2B5EF4-FFF2-40B4-BE49-F238E27FC236}">
                    <a16:creationId xmlns:a16="http://schemas.microsoft.com/office/drawing/2014/main" xmlns="" id="{E8AC4961-BAF3-403A-A254-C24A2239F3E5}"/>
                  </a:ext>
                </a:extLst>
              </p:cNvPr>
              <p:cNvGrpSpPr/>
              <p:nvPr/>
            </p:nvGrpSpPr>
            <p:grpSpPr>
              <a:xfrm>
                <a:off x="5798351" y="2319400"/>
                <a:ext cx="1970931" cy="1970931"/>
                <a:chOff x="5798351" y="2319400"/>
                <a:chExt cx="1970931" cy="1970931"/>
              </a:xfrm>
              <a:grpFill/>
            </p:grpSpPr>
            <p:sp>
              <p:nvSpPr>
                <p:cNvPr id="51" name="任意多边形 22">
                  <a:extLst>
                    <a:ext uri="{FF2B5EF4-FFF2-40B4-BE49-F238E27FC236}">
                      <a16:creationId xmlns:a16="http://schemas.microsoft.com/office/drawing/2014/main" xmlns="" id="{F5094116-5544-456B-A24E-EED85B1C25C4}"/>
                    </a:ext>
                  </a:extLst>
                </p:cNvPr>
                <p:cNvSpPr/>
                <p:nvPr/>
              </p:nvSpPr>
              <p:spPr>
                <a:xfrm>
                  <a:off x="5798351" y="2319400"/>
                  <a:ext cx="1970931" cy="19709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70931" h="1970931">
                      <a:moveTo>
                        <a:pt x="0" y="985469"/>
                      </a:moveTo>
                      <a:cubicBezTo>
                        <a:pt x="0" y="440114"/>
                        <a:pt x="440817" y="0"/>
                        <a:pt x="985469" y="0"/>
                      </a:cubicBezTo>
                      <a:cubicBezTo>
                        <a:pt x="1528375" y="0"/>
                        <a:pt x="1970931" y="440114"/>
                        <a:pt x="1970931" y="985469"/>
                      </a:cubicBezTo>
                      <a:cubicBezTo>
                        <a:pt x="1970931" y="1529272"/>
                        <a:pt x="1528375" y="1970931"/>
                        <a:pt x="985469" y="1970931"/>
                      </a:cubicBezTo>
                      <a:cubicBezTo>
                        <a:pt x="440817" y="1970931"/>
                        <a:pt x="0" y="1529272"/>
                        <a:pt x="0" y="985469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  <p:sp>
              <p:nvSpPr>
                <p:cNvPr id="52" name="任意多边形 23">
                  <a:extLst>
                    <a:ext uri="{FF2B5EF4-FFF2-40B4-BE49-F238E27FC236}">
                      <a16:creationId xmlns:a16="http://schemas.microsoft.com/office/drawing/2014/main" xmlns="" id="{E427BA0B-B7CA-4F0A-814E-80BF6684D5B0}"/>
                    </a:ext>
                  </a:extLst>
                </p:cNvPr>
                <p:cNvSpPr/>
                <p:nvPr/>
              </p:nvSpPr>
              <p:spPr>
                <a:xfrm>
                  <a:off x="6093993" y="2615042"/>
                  <a:ext cx="1379651" cy="13796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9651" h="1379651">
                      <a:moveTo>
                        <a:pt x="0" y="689827"/>
                      </a:moveTo>
                      <a:cubicBezTo>
                        <a:pt x="0" y="308080"/>
                        <a:pt x="308572" y="0"/>
                        <a:pt x="689827" y="0"/>
                      </a:cubicBezTo>
                      <a:cubicBezTo>
                        <a:pt x="1069860" y="0"/>
                        <a:pt x="1379651" y="308080"/>
                        <a:pt x="1379651" y="689827"/>
                      </a:cubicBezTo>
                      <a:cubicBezTo>
                        <a:pt x="1379651" y="1070490"/>
                        <a:pt x="1069860" y="1379651"/>
                        <a:pt x="689827" y="1379651"/>
                      </a:cubicBezTo>
                      <a:cubicBezTo>
                        <a:pt x="308572" y="1379651"/>
                        <a:pt x="0" y="1070490"/>
                        <a:pt x="0" y="68982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8100" cap="flat">
                  <a:solidFill>
                    <a:schemeClr val="bg1"/>
                  </a:solidFill>
                  <a:bevel/>
                </a:ln>
              </p:spPr>
            </p:sp>
          </p:grpSp>
          <p:sp>
            <p:nvSpPr>
              <p:cNvPr id="45" name="任意多边形 16">
                <a:extLst>
                  <a:ext uri="{FF2B5EF4-FFF2-40B4-BE49-F238E27FC236}">
                    <a16:creationId xmlns:a16="http://schemas.microsoft.com/office/drawing/2014/main" xmlns="" id="{C7AA19CE-FA43-4F3A-9768-523912777928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985469" y="0"/>
                    </a:moveTo>
                    <a:cubicBezTo>
                      <a:pt x="1165037" y="0"/>
                      <a:pt x="1333388" y="48028"/>
                      <a:pt x="1478204" y="132028"/>
                    </a:cubicBezTo>
                    <a:lnTo>
                      <a:pt x="1330380" y="388059"/>
                    </a:lnTo>
                    <a:cubicBezTo>
                      <a:pt x="1228983" y="329253"/>
                      <a:pt x="1111151" y="295642"/>
                      <a:pt x="985469" y="295642"/>
                    </a:cubicBezTo>
                    <a:lnTo>
                      <a:pt x="985469" y="0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6" name="任意多边形 17">
                <a:extLst>
                  <a:ext uri="{FF2B5EF4-FFF2-40B4-BE49-F238E27FC236}">
                    <a16:creationId xmlns:a16="http://schemas.microsoft.com/office/drawing/2014/main" xmlns="" id="{A280ED1E-3680-4EDD-8BC9-97EE07EF7D2C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478200" y="132027"/>
                    </a:moveTo>
                    <a:cubicBezTo>
                      <a:pt x="1627868" y="218455"/>
                      <a:pt x="1752524" y="343118"/>
                      <a:pt x="1838911" y="492735"/>
                    </a:cubicBezTo>
                    <a:lnTo>
                      <a:pt x="1582875" y="640553"/>
                    </a:lnTo>
                    <a:cubicBezTo>
                      <a:pt x="1522378" y="535791"/>
                      <a:pt x="1435114" y="448532"/>
                      <a:pt x="1330383" y="388062"/>
                    </a:cubicBezTo>
                    <a:lnTo>
                      <a:pt x="1478200" y="132027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7" name="任意多边形 18">
                <a:extLst>
                  <a:ext uri="{FF2B5EF4-FFF2-40B4-BE49-F238E27FC236}">
                    <a16:creationId xmlns:a16="http://schemas.microsoft.com/office/drawing/2014/main" xmlns="" id="{94243DC3-714B-4F8A-B91E-D9C6C3151295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838904" y="492733"/>
                    </a:moveTo>
                    <a:cubicBezTo>
                      <a:pt x="1922923" y="637592"/>
                      <a:pt x="1970938" y="805923"/>
                      <a:pt x="1970938" y="985469"/>
                    </a:cubicBezTo>
                    <a:lnTo>
                      <a:pt x="1675291" y="985469"/>
                    </a:lnTo>
                    <a:cubicBezTo>
                      <a:pt x="1675296" y="859772"/>
                      <a:pt x="1641677" y="741926"/>
                      <a:pt x="1582877" y="640556"/>
                    </a:cubicBezTo>
                    <a:lnTo>
                      <a:pt x="1838904" y="492733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8" name="任意多边形 19">
                <a:extLst>
                  <a:ext uri="{FF2B5EF4-FFF2-40B4-BE49-F238E27FC236}">
                    <a16:creationId xmlns:a16="http://schemas.microsoft.com/office/drawing/2014/main" xmlns="" id="{E69E039B-182E-4F31-8C07-2E63480DA351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970931" y="985469"/>
                    </a:moveTo>
                    <a:cubicBezTo>
                      <a:pt x="1970938" y="1165037"/>
                      <a:pt x="1922911" y="1333388"/>
                      <a:pt x="1838911" y="1478204"/>
                    </a:cubicBezTo>
                    <a:lnTo>
                      <a:pt x="1582875" y="1330380"/>
                    </a:lnTo>
                    <a:cubicBezTo>
                      <a:pt x="1641685" y="1228983"/>
                      <a:pt x="1675296" y="1111151"/>
                      <a:pt x="1675296" y="985469"/>
                    </a:cubicBezTo>
                    <a:lnTo>
                      <a:pt x="1970931" y="985469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49" name="任意多边形 20">
                <a:extLst>
                  <a:ext uri="{FF2B5EF4-FFF2-40B4-BE49-F238E27FC236}">
                    <a16:creationId xmlns:a16="http://schemas.microsoft.com/office/drawing/2014/main" xmlns="" id="{9957D413-D1B2-4F0C-8A13-8FC0E5488995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838904" y="1478200"/>
                    </a:moveTo>
                    <a:cubicBezTo>
                      <a:pt x="1752483" y="1627868"/>
                      <a:pt x="1627821" y="1752524"/>
                      <a:pt x="1478204" y="1838911"/>
                    </a:cubicBezTo>
                    <a:lnTo>
                      <a:pt x="1330380" y="1582875"/>
                    </a:lnTo>
                    <a:cubicBezTo>
                      <a:pt x="1435147" y="1522378"/>
                      <a:pt x="1522406" y="1435114"/>
                      <a:pt x="1582877" y="1330383"/>
                    </a:cubicBezTo>
                    <a:lnTo>
                      <a:pt x="1838904" y="1478200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  <p:sp>
            <p:nvSpPr>
              <p:cNvPr id="50" name="任意多边形 21">
                <a:extLst>
                  <a:ext uri="{FF2B5EF4-FFF2-40B4-BE49-F238E27FC236}">
                    <a16:creationId xmlns:a16="http://schemas.microsoft.com/office/drawing/2014/main" xmlns="" id="{5DCCF71E-323B-439C-AECE-A2719AB3DBE8}"/>
                  </a:ext>
                </a:extLst>
              </p:cNvPr>
              <p:cNvSpPr/>
              <p:nvPr/>
            </p:nvSpPr>
            <p:spPr>
              <a:xfrm>
                <a:off x="5798351" y="2319400"/>
                <a:ext cx="1970931" cy="1970931"/>
              </a:xfrm>
              <a:custGeom>
                <a:avLst/>
                <a:gdLst/>
                <a:ahLst/>
                <a:cxnLst/>
                <a:rect l="0" t="0" r="0" b="0"/>
                <a:pathLst>
                  <a:path w="1970931" h="1970931">
                    <a:moveTo>
                      <a:pt x="1478200" y="1838904"/>
                    </a:moveTo>
                    <a:cubicBezTo>
                      <a:pt x="1333347" y="1922923"/>
                      <a:pt x="1165015" y="1970938"/>
                      <a:pt x="985469" y="1970938"/>
                    </a:cubicBezTo>
                    <a:lnTo>
                      <a:pt x="985469" y="1675291"/>
                    </a:lnTo>
                    <a:cubicBezTo>
                      <a:pt x="1111167" y="1675296"/>
                      <a:pt x="1229012" y="1641677"/>
                      <a:pt x="1330383" y="1582877"/>
                    </a:cubicBezTo>
                    <a:lnTo>
                      <a:pt x="1478200" y="1838904"/>
                    </a:lnTo>
                    <a:close/>
                  </a:path>
                </a:pathLst>
              </a:custGeom>
              <a:grpFill/>
              <a:ln w="38100" cap="flat">
                <a:solidFill>
                  <a:schemeClr val="bg1"/>
                </a:solidFill>
                <a:bevel/>
              </a:ln>
            </p:spPr>
          </p:sp>
        </p:grpSp>
        <p:sp>
          <p:nvSpPr>
            <p:cNvPr id="43" name="文本框 47">
              <a:extLst>
                <a:ext uri="{FF2B5EF4-FFF2-40B4-BE49-F238E27FC236}">
                  <a16:creationId xmlns:a16="http://schemas.microsoft.com/office/drawing/2014/main" xmlns="" id="{47BA22F9-CA3E-4350-8F56-14DEA975E597}"/>
                </a:ext>
              </a:extLst>
            </p:cNvPr>
            <p:cNvSpPr txBox="1"/>
            <p:nvPr/>
          </p:nvSpPr>
          <p:spPr>
            <a:xfrm>
              <a:off x="8230502" y="2869861"/>
              <a:ext cx="2133780" cy="909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08%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1">
            <a:extLst>
              <a:ext uri="{FF2B5EF4-FFF2-40B4-BE49-F238E27FC236}">
                <a16:creationId xmlns:a16="http://schemas.microsoft.com/office/drawing/2014/main" xmlns="" id="{35A9DF51-21D1-4A74-A24F-D02A3E9047D1}"/>
              </a:ext>
            </a:extLst>
          </p:cNvPr>
          <p:cNvGrpSpPr/>
          <p:nvPr/>
        </p:nvGrpSpPr>
        <p:grpSpPr>
          <a:xfrm>
            <a:off x="179512" y="225620"/>
            <a:ext cx="8075385" cy="601134"/>
            <a:chOff x="479725" y="239597"/>
            <a:chExt cx="11368202" cy="846253"/>
          </a:xfrm>
        </p:grpSpPr>
        <p:pic>
          <p:nvPicPr>
            <p:cNvPr id="54" name="图片 52">
              <a:extLst>
                <a:ext uri="{FF2B5EF4-FFF2-40B4-BE49-F238E27FC236}">
                  <a16:creationId xmlns:a16="http://schemas.microsoft.com/office/drawing/2014/main" xmlns="" id="{B66DEAC5-65C4-4B2A-980E-B039EE4C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25" y="239597"/>
              <a:ext cx="863431" cy="846253"/>
            </a:xfrm>
            <a:prstGeom prst="rect">
              <a:avLst/>
            </a:prstGeom>
          </p:spPr>
        </p:pic>
        <p:sp>
          <p:nvSpPr>
            <p:cNvPr id="55" name="文本框 53">
              <a:extLst>
                <a:ext uri="{FF2B5EF4-FFF2-40B4-BE49-F238E27FC236}">
                  <a16:creationId xmlns:a16="http://schemas.microsoft.com/office/drawing/2014/main" xmlns="" id="{FCFFE2E8-2B9D-49F2-AC76-65FC25666BA0}"/>
                </a:ext>
              </a:extLst>
            </p:cNvPr>
            <p:cNvSpPr txBox="1"/>
            <p:nvPr/>
          </p:nvSpPr>
          <p:spPr>
            <a:xfrm>
              <a:off x="559014" y="335032"/>
              <a:ext cx="704851" cy="7365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文本框 55">
              <a:extLst>
                <a:ext uri="{FF2B5EF4-FFF2-40B4-BE49-F238E27FC236}">
                  <a16:creationId xmlns:a16="http://schemas.microsoft.com/office/drawing/2014/main" xmlns="" id="{433FD945-6D62-4D1A-9592-4CC2BCCE8B80}"/>
                </a:ext>
              </a:extLst>
            </p:cNvPr>
            <p:cNvSpPr txBox="1"/>
            <p:nvPr/>
          </p:nvSpPr>
          <p:spPr>
            <a:xfrm>
              <a:off x="1478659" y="325570"/>
              <a:ext cx="10369268" cy="7365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Religions of Lao</a:t>
              </a:r>
              <a:endParaRPr lang="zh-CN" altLang="en-US" sz="28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รูปภาพ 3">
            <a:extLst>
              <a:ext uri="{FF2B5EF4-FFF2-40B4-BE49-F238E27FC236}">
                <a16:creationId xmlns:a16="http://schemas.microsoft.com/office/drawing/2014/main" xmlns="" id="{2F6C2A14-2BE9-4EAF-901A-3C99EE172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2" y="3363838"/>
            <a:ext cx="1496893" cy="167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712B4F-9458-4564-B273-549DDB0F0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08497"/>
            <a:ext cx="1314026" cy="152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F72B87-A90D-4788-8382-40301B814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29" y="3368316"/>
            <a:ext cx="1333341" cy="166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4290B3B3-5CD7-4674-B352-23B3A80C9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522022"/>
            <a:ext cx="918930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B99F71-E427-41CE-8F58-BE3CAC833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326835"/>
            <a:ext cx="918930" cy="6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enka - The Sh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368" y="-228600"/>
            <a:ext cx="457200" cy="457200"/>
          </a:xfrm>
          <a:prstGeom prst="rect">
            <a:avLst/>
          </a:prstGeom>
        </p:spPr>
      </p:pic>
      <p:sp>
        <p:nvSpPr>
          <p:cNvPr id="9" name="平行四边形 2"/>
          <p:cNvSpPr/>
          <p:nvPr/>
        </p:nvSpPr>
        <p:spPr>
          <a:xfrm>
            <a:off x="0" y="1419622"/>
            <a:ext cx="2974436" cy="2389833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0" name="平行四边形 39"/>
          <p:cNvSpPr/>
          <p:nvPr/>
        </p:nvSpPr>
        <p:spPr>
          <a:xfrm>
            <a:off x="2699792" y="1426154"/>
            <a:ext cx="6444209" cy="2380985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407091" y="1564870"/>
            <a:ext cx="1046460" cy="1046460"/>
            <a:chOff x="1677608" y="2996952"/>
            <a:chExt cx="1395643" cy="1395643"/>
          </a:xfrm>
        </p:grpSpPr>
        <p:sp>
          <p:nvSpPr>
            <p:cNvPr id="3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1" name="Oval 29"/>
            <p:cNvSpPr>
              <a:spLocks noChangeAspect="1"/>
            </p:cNvSpPr>
            <p:nvPr/>
          </p:nvSpPr>
          <p:spPr>
            <a:xfrm>
              <a:off x="1850114" y="3169458"/>
              <a:ext cx="1050631" cy="1050631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32" name="TextBox 11"/>
          <p:cNvSpPr txBox="1"/>
          <p:nvPr/>
        </p:nvSpPr>
        <p:spPr>
          <a:xfrm flipH="1">
            <a:off x="4815321" y="1708887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342476" y="1583668"/>
            <a:ext cx="1046460" cy="1046460"/>
            <a:chOff x="1677608" y="2996952"/>
            <a:chExt cx="1395643" cy="1395643"/>
          </a:xfrm>
        </p:grpSpPr>
        <p:sp>
          <p:nvSpPr>
            <p:cNvPr id="34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5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36" name="TextBox 15"/>
          <p:cNvSpPr txBox="1"/>
          <p:nvPr/>
        </p:nvSpPr>
        <p:spPr>
          <a:xfrm flipH="1">
            <a:off x="5730724" y="1708886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0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260339" y="1583668"/>
            <a:ext cx="1046460" cy="1046460"/>
            <a:chOff x="1677608" y="2996952"/>
            <a:chExt cx="1395643" cy="1395643"/>
          </a:xfrm>
        </p:grpSpPr>
        <p:sp>
          <p:nvSpPr>
            <p:cNvPr id="4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44" name="TextBox 19"/>
          <p:cNvSpPr txBox="1"/>
          <p:nvPr/>
        </p:nvSpPr>
        <p:spPr>
          <a:xfrm flipH="1">
            <a:off x="6660672" y="1708887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7178202" y="1583668"/>
            <a:ext cx="1046460" cy="1046460"/>
            <a:chOff x="1677608" y="2996952"/>
            <a:chExt cx="1395643" cy="1395643"/>
          </a:xfrm>
        </p:grpSpPr>
        <p:sp>
          <p:nvSpPr>
            <p:cNvPr id="46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7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48" name="TextBox 23"/>
          <p:cNvSpPr txBox="1"/>
          <p:nvPr/>
        </p:nvSpPr>
        <p:spPr>
          <a:xfrm flipH="1">
            <a:off x="7576756" y="1708887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0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700485" y="1966390"/>
            <a:ext cx="1279227" cy="1031187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965275" y="3754842"/>
            <a:ext cx="610110" cy="6100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725338" y="3591360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104970" y="3917511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430633" y="3866540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50" name="TextBox 7"/>
          <p:cNvSpPr>
            <a:spLocks noChangeArrowheads="1"/>
          </p:cNvSpPr>
          <p:nvPr/>
        </p:nvSpPr>
        <p:spPr bwMode="auto">
          <a:xfrm>
            <a:off x="3228263" y="2733191"/>
            <a:ext cx="576063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Laos Costume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219658-D725-4503-ACDD-0EEC6D6F66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18" y="3803833"/>
            <a:ext cx="2849266" cy="131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26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32" grpId="0"/>
      <p:bldP spid="36" grpId="0"/>
      <p:bldP spid="44" grpId="0"/>
      <p:bldP spid="48" grpId="0"/>
      <p:bldP spid="50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935506" y="1248773"/>
            <a:ext cx="2158397" cy="2305530"/>
            <a:chOff x="2935506" y="1248773"/>
            <a:chExt cx="2158397" cy="2305530"/>
          </a:xfrm>
        </p:grpSpPr>
        <p:sp>
          <p:nvSpPr>
            <p:cNvPr id="4" name="TextBox 1"/>
            <p:cNvSpPr txBox="1"/>
            <p:nvPr/>
          </p:nvSpPr>
          <p:spPr>
            <a:xfrm>
              <a:off x="3131671" y="1248773"/>
              <a:ext cx="1962232" cy="30655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noAutofit/>
            </a:bodyPr>
            <a:lstStyle/>
            <a:p>
              <a:r>
                <a:rPr lang="id-ID" sz="280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2</a:t>
              </a:r>
            </a:p>
          </p:txBody>
        </p:sp>
        <p:sp>
          <p:nvSpPr>
            <p:cNvPr id="14" name="Oval 11"/>
            <p:cNvSpPr/>
            <p:nvPr/>
          </p:nvSpPr>
          <p:spPr>
            <a:xfrm rot="10800000" flipH="1">
              <a:off x="2935506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5" name="Freeform: Shape 12"/>
            <p:cNvSpPr/>
            <p:nvPr/>
          </p:nvSpPr>
          <p:spPr>
            <a:xfrm>
              <a:off x="2990643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16" name="Group 13"/>
            <p:cNvGrpSpPr/>
            <p:nvPr/>
          </p:nvGrpSpPr>
          <p:grpSpPr>
            <a:xfrm>
              <a:off x="3027991" y="2239507"/>
              <a:ext cx="1222314" cy="1222314"/>
              <a:chOff x="0" y="0"/>
              <a:chExt cx="3259500" cy="3259500"/>
            </a:xfrm>
          </p:grpSpPr>
          <p:sp>
            <p:nvSpPr>
              <p:cNvPr id="30" name="Oval 14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 dirty="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grpSp>
            <p:nvGrpSpPr>
              <p:cNvPr id="31" name="Group 15"/>
              <p:cNvGrpSpPr/>
              <p:nvPr/>
            </p:nvGrpSpPr>
            <p:grpSpPr>
              <a:xfrm>
                <a:off x="1103439" y="1088764"/>
                <a:ext cx="1052622" cy="1081972"/>
                <a:chOff x="-1" y="-1"/>
                <a:chExt cx="1052621" cy="1081970"/>
              </a:xfrm>
            </p:grpSpPr>
            <p:sp>
              <p:nvSpPr>
                <p:cNvPr id="32" name="Freeform: Shape 16"/>
                <p:cNvSpPr/>
                <p:nvPr/>
              </p:nvSpPr>
              <p:spPr>
                <a:xfrm>
                  <a:off x="-1" y="144251"/>
                  <a:ext cx="1052621" cy="937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200" y="0"/>
                      </a:moveTo>
                      <a:lnTo>
                        <a:pt x="18120" y="0"/>
                      </a:lnTo>
                      <a:lnTo>
                        <a:pt x="18120" y="2700"/>
                      </a:lnTo>
                      <a:lnTo>
                        <a:pt x="14280" y="2700"/>
                      </a:lnTo>
                      <a:lnTo>
                        <a:pt x="14280" y="0"/>
                      </a:lnTo>
                      <a:lnTo>
                        <a:pt x="7320" y="0"/>
                      </a:lnTo>
                      <a:lnTo>
                        <a:pt x="7320" y="2700"/>
                      </a:lnTo>
                      <a:lnTo>
                        <a:pt x="3480" y="2700"/>
                      </a:lnTo>
                      <a:lnTo>
                        <a:pt x="3480" y="0"/>
                      </a:lnTo>
                      <a:lnTo>
                        <a:pt x="2400" y="0"/>
                      </a:lnTo>
                      <a:cubicBezTo>
                        <a:pt x="1079" y="0"/>
                        <a:pt x="0" y="1214"/>
                        <a:pt x="0" y="2700"/>
                      </a:cubicBezTo>
                      <a:lnTo>
                        <a:pt x="0" y="18900"/>
                      </a:lnTo>
                      <a:cubicBezTo>
                        <a:pt x="0" y="20386"/>
                        <a:pt x="1079" y="21600"/>
                        <a:pt x="2400" y="21600"/>
                      </a:cubicBezTo>
                      <a:lnTo>
                        <a:pt x="19200" y="21600"/>
                      </a:lnTo>
                      <a:cubicBezTo>
                        <a:pt x="20521" y="21600"/>
                        <a:pt x="21600" y="20386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14"/>
                        <a:pt x="20521" y="0"/>
                        <a:pt x="19200" y="0"/>
                      </a:cubicBezTo>
                      <a:close/>
                    </a:path>
                  </a:pathLst>
                </a:custGeom>
                <a:solidFill>
                  <a:srgbClr val="2247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800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  <p:sp>
              <p:nvSpPr>
                <p:cNvPr id="33" name="Freeform: Shape 17"/>
                <p:cNvSpPr/>
                <p:nvPr/>
              </p:nvSpPr>
              <p:spPr>
                <a:xfrm>
                  <a:off x="216319" y="-1"/>
                  <a:ext cx="608143" cy="198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8694" y="0"/>
                      </a:lnTo>
                      <a:lnTo>
                        <a:pt x="18694" y="21600"/>
                      </a:lnTo>
                      <a:lnTo>
                        <a:pt x="21600" y="21600"/>
                      </a:lnTo>
                      <a:cubicBezTo>
                        <a:pt x="21600" y="21600"/>
                        <a:pt x="21600" y="0"/>
                        <a:pt x="21600" y="0"/>
                      </a:cubicBezTo>
                      <a:close/>
                      <a:moveTo>
                        <a:pt x="2906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906" y="21600"/>
                      </a:lnTo>
                      <a:cubicBezTo>
                        <a:pt x="2906" y="21600"/>
                        <a:pt x="2906" y="0"/>
                        <a:pt x="29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800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</p:grpSp>
        </p:grpSp>
      </p:grpSp>
      <p:grpSp>
        <p:nvGrpSpPr>
          <p:cNvPr id="37" name="组合 36"/>
          <p:cNvGrpSpPr/>
          <p:nvPr/>
        </p:nvGrpSpPr>
        <p:grpSpPr>
          <a:xfrm>
            <a:off x="6302142" y="1276419"/>
            <a:ext cx="1407281" cy="2277884"/>
            <a:chOff x="6302142" y="1276419"/>
            <a:chExt cx="1407281" cy="2277884"/>
          </a:xfrm>
        </p:grpSpPr>
        <p:sp>
          <p:nvSpPr>
            <p:cNvPr id="11" name="Rectangle 8"/>
            <p:cNvSpPr/>
            <p:nvPr/>
          </p:nvSpPr>
          <p:spPr>
            <a:xfrm>
              <a:off x="6339503" y="1276419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4</a:t>
              </a:r>
            </a:p>
          </p:txBody>
        </p:sp>
        <p:sp>
          <p:nvSpPr>
            <p:cNvPr id="19" name="Oval 20"/>
            <p:cNvSpPr/>
            <p:nvPr/>
          </p:nvSpPr>
          <p:spPr>
            <a:xfrm rot="10800000" flipH="1">
              <a:off x="6302142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0" name="Freeform: Shape 21"/>
            <p:cNvSpPr/>
            <p:nvPr/>
          </p:nvSpPr>
          <p:spPr>
            <a:xfrm>
              <a:off x="6357279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1" name="Group 22"/>
            <p:cNvGrpSpPr/>
            <p:nvPr/>
          </p:nvGrpSpPr>
          <p:grpSpPr>
            <a:xfrm>
              <a:off x="6394626" y="2239507"/>
              <a:ext cx="1222314" cy="1222314"/>
              <a:chOff x="0" y="0"/>
              <a:chExt cx="3259500" cy="3259500"/>
            </a:xfrm>
          </p:grpSpPr>
          <p:sp>
            <p:nvSpPr>
              <p:cNvPr id="28" name="Oval 23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9" name="Freeform: Shape 24"/>
              <p:cNvSpPr/>
              <p:nvPr/>
            </p:nvSpPr>
            <p:spPr>
              <a:xfrm>
                <a:off x="1105920" y="1290493"/>
                <a:ext cx="1052620" cy="678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9" h="21600" extrusionOk="0">
                    <a:moveTo>
                      <a:pt x="20331" y="5746"/>
                    </a:moveTo>
                    <a:cubicBezTo>
                      <a:pt x="19692" y="6285"/>
                      <a:pt x="11827" y="12917"/>
                      <a:pt x="11435" y="13248"/>
                    </a:cubicBezTo>
                    <a:cubicBezTo>
                      <a:pt x="11043" y="13577"/>
                      <a:pt x="10769" y="13620"/>
                      <a:pt x="10390" y="13620"/>
                    </a:cubicBezTo>
                    <a:cubicBezTo>
                      <a:pt x="10011" y="13620"/>
                      <a:pt x="9735" y="13577"/>
                      <a:pt x="9343" y="13248"/>
                    </a:cubicBezTo>
                    <a:cubicBezTo>
                      <a:pt x="8951" y="12917"/>
                      <a:pt x="1088" y="6285"/>
                      <a:pt x="448" y="5746"/>
                    </a:cubicBezTo>
                    <a:cubicBezTo>
                      <a:pt x="-3" y="5367"/>
                      <a:pt x="0" y="5811"/>
                      <a:pt x="0" y="6155"/>
                    </a:cubicBezTo>
                    <a:cubicBezTo>
                      <a:pt x="0" y="6498"/>
                      <a:pt x="0" y="19814"/>
                      <a:pt x="0" y="19814"/>
                    </a:cubicBezTo>
                    <a:cubicBezTo>
                      <a:pt x="0" y="20594"/>
                      <a:pt x="645" y="21600"/>
                      <a:pt x="1145" y="21600"/>
                    </a:cubicBezTo>
                    <a:lnTo>
                      <a:pt x="19633" y="21600"/>
                    </a:lnTo>
                    <a:cubicBezTo>
                      <a:pt x="20134" y="21600"/>
                      <a:pt x="20779" y="20594"/>
                      <a:pt x="20779" y="19814"/>
                    </a:cubicBezTo>
                    <a:cubicBezTo>
                      <a:pt x="20779" y="19814"/>
                      <a:pt x="20779" y="6498"/>
                      <a:pt x="20779" y="6155"/>
                    </a:cubicBezTo>
                    <a:cubicBezTo>
                      <a:pt x="20779" y="5811"/>
                      <a:pt x="20783" y="5367"/>
                      <a:pt x="20331" y="5746"/>
                    </a:cubicBezTo>
                    <a:close/>
                    <a:moveTo>
                      <a:pt x="687" y="2021"/>
                    </a:moveTo>
                    <a:cubicBezTo>
                      <a:pt x="1250" y="2510"/>
                      <a:pt x="9053" y="9271"/>
                      <a:pt x="9343" y="9524"/>
                    </a:cubicBezTo>
                    <a:cubicBezTo>
                      <a:pt x="9634" y="9775"/>
                      <a:pt x="10011" y="9897"/>
                      <a:pt x="10390" y="9897"/>
                    </a:cubicBezTo>
                    <a:cubicBezTo>
                      <a:pt x="10769" y="9897"/>
                      <a:pt x="11145" y="9775"/>
                      <a:pt x="11435" y="9524"/>
                    </a:cubicBezTo>
                    <a:cubicBezTo>
                      <a:pt x="11726" y="9271"/>
                      <a:pt x="19529" y="2510"/>
                      <a:pt x="20093" y="2021"/>
                    </a:cubicBezTo>
                    <a:cubicBezTo>
                      <a:pt x="20656" y="1534"/>
                      <a:pt x="21190" y="0"/>
                      <a:pt x="20154" y="0"/>
                    </a:cubicBezTo>
                    <a:lnTo>
                      <a:pt x="624" y="0"/>
                    </a:lnTo>
                    <a:cubicBezTo>
                      <a:pt x="-410" y="0"/>
                      <a:pt x="122" y="1534"/>
                      <a:pt x="687" y="2021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618825" y="2081308"/>
            <a:ext cx="1506412" cy="1782438"/>
            <a:chOff x="4618825" y="2081308"/>
            <a:chExt cx="1506412" cy="1782438"/>
          </a:xfrm>
        </p:grpSpPr>
        <p:sp>
          <p:nvSpPr>
            <p:cNvPr id="9" name="Rectangle 6"/>
            <p:cNvSpPr/>
            <p:nvPr/>
          </p:nvSpPr>
          <p:spPr>
            <a:xfrm>
              <a:off x="4775247" y="3649433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3</a:t>
              </a:r>
            </a:p>
          </p:txBody>
        </p:sp>
        <p:sp>
          <p:nvSpPr>
            <p:cNvPr id="17" name="Oval 18"/>
            <p:cNvSpPr/>
            <p:nvPr/>
          </p:nvSpPr>
          <p:spPr>
            <a:xfrm>
              <a:off x="4618825" y="2081308"/>
              <a:ext cx="1407280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8" name="Freeform: Shape 19"/>
            <p:cNvSpPr/>
            <p:nvPr/>
          </p:nvSpPr>
          <p:spPr>
            <a:xfrm rot="10800000" flipH="1">
              <a:off x="4673961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2" name="Group 25"/>
            <p:cNvGrpSpPr/>
            <p:nvPr/>
          </p:nvGrpSpPr>
          <p:grpSpPr>
            <a:xfrm>
              <a:off x="4711308" y="2173791"/>
              <a:ext cx="1222313" cy="1222313"/>
              <a:chOff x="0" y="0"/>
              <a:chExt cx="3259500" cy="3259500"/>
            </a:xfrm>
          </p:grpSpPr>
          <p:sp>
            <p:nvSpPr>
              <p:cNvPr id="26" name="Oval 26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1020253" y="1088765"/>
                <a:ext cx="1218990" cy="945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0" h="20757" extrusionOk="0">
                    <a:moveTo>
                      <a:pt x="11316" y="15681"/>
                    </a:moveTo>
                    <a:cubicBezTo>
                      <a:pt x="10444" y="15681"/>
                      <a:pt x="9737" y="14763"/>
                      <a:pt x="9737" y="13632"/>
                    </a:cubicBezTo>
                    <a:cubicBezTo>
                      <a:pt x="9737" y="12501"/>
                      <a:pt x="10444" y="11585"/>
                      <a:pt x="11316" y="11585"/>
                    </a:cubicBezTo>
                    <a:cubicBezTo>
                      <a:pt x="12189" y="11585"/>
                      <a:pt x="12896" y="12501"/>
                      <a:pt x="12896" y="13632"/>
                    </a:cubicBezTo>
                    <a:cubicBezTo>
                      <a:pt x="12896" y="14763"/>
                      <a:pt x="12189" y="15681"/>
                      <a:pt x="11316" y="15681"/>
                    </a:cubicBezTo>
                    <a:close/>
                    <a:moveTo>
                      <a:pt x="18009" y="2956"/>
                    </a:moveTo>
                    <a:cubicBezTo>
                      <a:pt x="14750" y="138"/>
                      <a:pt x="11090" y="-836"/>
                      <a:pt x="6751" y="781"/>
                    </a:cubicBezTo>
                    <a:cubicBezTo>
                      <a:pt x="3364" y="2045"/>
                      <a:pt x="258" y="7054"/>
                      <a:pt x="18" y="11348"/>
                    </a:cubicBezTo>
                    <a:cubicBezTo>
                      <a:pt x="-265" y="16419"/>
                      <a:pt x="2772" y="20764"/>
                      <a:pt x="8123" y="20757"/>
                    </a:cubicBezTo>
                    <a:cubicBezTo>
                      <a:pt x="13892" y="20749"/>
                      <a:pt x="16051" y="17148"/>
                      <a:pt x="16098" y="16053"/>
                    </a:cubicBezTo>
                    <a:cubicBezTo>
                      <a:pt x="16146" y="14957"/>
                      <a:pt x="13849" y="12933"/>
                      <a:pt x="15327" y="10853"/>
                    </a:cubicBezTo>
                    <a:cubicBezTo>
                      <a:pt x="17179" y="8245"/>
                      <a:pt x="18829" y="10466"/>
                      <a:pt x="19829" y="10154"/>
                    </a:cubicBezTo>
                    <a:cubicBezTo>
                      <a:pt x="20829" y="9841"/>
                      <a:pt x="21335" y="5836"/>
                      <a:pt x="18009" y="2956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252189" y="2081308"/>
            <a:ext cx="1583508" cy="1782438"/>
            <a:chOff x="1252189" y="2081308"/>
            <a:chExt cx="1583508" cy="1782438"/>
          </a:xfrm>
        </p:grpSpPr>
        <p:sp>
          <p:nvSpPr>
            <p:cNvPr id="7" name="Rectangle 4"/>
            <p:cNvSpPr/>
            <p:nvPr/>
          </p:nvSpPr>
          <p:spPr>
            <a:xfrm>
              <a:off x="1485707" y="3649433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1</a:t>
              </a:r>
            </a:p>
          </p:txBody>
        </p:sp>
        <p:sp>
          <p:nvSpPr>
            <p:cNvPr id="12" name="Oval 9"/>
            <p:cNvSpPr/>
            <p:nvPr/>
          </p:nvSpPr>
          <p:spPr>
            <a:xfrm>
              <a:off x="1252189" y="2081308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3" name="Freeform: Shape 10"/>
            <p:cNvSpPr/>
            <p:nvPr/>
          </p:nvSpPr>
          <p:spPr>
            <a:xfrm rot="10800000" flipH="1">
              <a:off x="1307326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3" name="Group 28"/>
            <p:cNvGrpSpPr/>
            <p:nvPr/>
          </p:nvGrpSpPr>
          <p:grpSpPr>
            <a:xfrm>
              <a:off x="1344672" y="2173791"/>
              <a:ext cx="1222313" cy="1222313"/>
              <a:chOff x="0" y="0"/>
              <a:chExt cx="3259500" cy="3259500"/>
            </a:xfrm>
          </p:grpSpPr>
          <p:sp>
            <p:nvSpPr>
              <p:cNvPr id="24" name="Oval 29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5" name="Freeform: Shape 30"/>
              <p:cNvSpPr/>
              <p:nvPr/>
            </p:nvSpPr>
            <p:spPr>
              <a:xfrm rot="1878951">
                <a:off x="1103273" y="1050034"/>
                <a:ext cx="1129045" cy="113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97" y="7822"/>
                    </a:moveTo>
                    <a:cubicBezTo>
                      <a:pt x="20468" y="10162"/>
                      <a:pt x="18217" y="11779"/>
                      <a:pt x="15729" y="11779"/>
                    </a:cubicBezTo>
                    <a:cubicBezTo>
                      <a:pt x="12478" y="11779"/>
                      <a:pt x="9833" y="9137"/>
                      <a:pt x="9833" y="5890"/>
                    </a:cubicBezTo>
                    <a:cubicBezTo>
                      <a:pt x="9833" y="2642"/>
                      <a:pt x="12478" y="0"/>
                      <a:pt x="15729" y="0"/>
                    </a:cubicBezTo>
                    <a:cubicBezTo>
                      <a:pt x="16690" y="0"/>
                      <a:pt x="17941" y="289"/>
                      <a:pt x="18744" y="828"/>
                    </a:cubicBezTo>
                    <a:cubicBezTo>
                      <a:pt x="18875" y="920"/>
                      <a:pt x="18954" y="1039"/>
                      <a:pt x="18954" y="1196"/>
                    </a:cubicBezTo>
                    <a:cubicBezTo>
                      <a:pt x="18954" y="1341"/>
                      <a:pt x="18862" y="1486"/>
                      <a:pt x="18744" y="1564"/>
                    </a:cubicBezTo>
                    <a:lnTo>
                      <a:pt x="14887" y="3786"/>
                    </a:lnTo>
                    <a:lnTo>
                      <a:pt x="14887" y="6731"/>
                    </a:lnTo>
                    <a:lnTo>
                      <a:pt x="17427" y="8138"/>
                    </a:lnTo>
                    <a:cubicBezTo>
                      <a:pt x="17862" y="7888"/>
                      <a:pt x="20916" y="5969"/>
                      <a:pt x="21179" y="5969"/>
                    </a:cubicBezTo>
                    <a:cubicBezTo>
                      <a:pt x="21442" y="5969"/>
                      <a:pt x="21600" y="6166"/>
                      <a:pt x="21600" y="6429"/>
                    </a:cubicBezTo>
                    <a:cubicBezTo>
                      <a:pt x="21600" y="6863"/>
                      <a:pt x="21442" y="7402"/>
                      <a:pt x="21297" y="7822"/>
                    </a:cubicBezTo>
                    <a:close/>
                    <a:moveTo>
                      <a:pt x="3936" y="16828"/>
                    </a:moveTo>
                    <a:cubicBezTo>
                      <a:pt x="3475" y="16828"/>
                      <a:pt x="3093" y="17209"/>
                      <a:pt x="3093" y="17669"/>
                    </a:cubicBezTo>
                    <a:cubicBezTo>
                      <a:pt x="3093" y="18129"/>
                      <a:pt x="3475" y="18511"/>
                      <a:pt x="3936" y="18511"/>
                    </a:cubicBezTo>
                    <a:cubicBezTo>
                      <a:pt x="4396" y="18511"/>
                      <a:pt x="4778" y="18129"/>
                      <a:pt x="4778" y="17669"/>
                    </a:cubicBezTo>
                    <a:cubicBezTo>
                      <a:pt x="4778" y="17209"/>
                      <a:pt x="4396" y="16828"/>
                      <a:pt x="3936" y="16828"/>
                    </a:cubicBezTo>
                    <a:close/>
                    <a:moveTo>
                      <a:pt x="4278" y="21114"/>
                    </a:moveTo>
                    <a:cubicBezTo>
                      <a:pt x="3975" y="21416"/>
                      <a:pt x="3541" y="21600"/>
                      <a:pt x="3093" y="21600"/>
                    </a:cubicBezTo>
                    <a:cubicBezTo>
                      <a:pt x="2646" y="21600"/>
                      <a:pt x="2211" y="21416"/>
                      <a:pt x="1895" y="21114"/>
                    </a:cubicBezTo>
                    <a:lnTo>
                      <a:pt x="500" y="19694"/>
                    </a:lnTo>
                    <a:cubicBezTo>
                      <a:pt x="184" y="19391"/>
                      <a:pt x="0" y="18958"/>
                      <a:pt x="0" y="18511"/>
                    </a:cubicBezTo>
                    <a:cubicBezTo>
                      <a:pt x="0" y="18064"/>
                      <a:pt x="184" y="17630"/>
                      <a:pt x="500" y="17314"/>
                    </a:cubicBezTo>
                    <a:lnTo>
                      <a:pt x="9464" y="8361"/>
                    </a:lnTo>
                    <a:cubicBezTo>
                      <a:pt x="10148" y="10084"/>
                      <a:pt x="11531" y="11464"/>
                      <a:pt x="13255" y="12148"/>
                    </a:cubicBezTo>
                    <a:cubicBezTo>
                      <a:pt x="13255" y="12148"/>
                      <a:pt x="4278" y="21114"/>
                      <a:pt x="4278" y="21114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sp>
        <p:nvSpPr>
          <p:cNvPr id="38" name="Title 1"/>
          <p:cNvSpPr txBox="1"/>
          <p:nvPr/>
        </p:nvSpPr>
        <p:spPr>
          <a:xfrm>
            <a:off x="-206481" y="177640"/>
            <a:ext cx="3384376" cy="109877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of lao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Low Land people )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39" name="Content Placeholder 3">
            <a:extLst>
              <a:ext uri="{FF2B5EF4-FFF2-40B4-BE49-F238E27FC236}">
                <a16:creationId xmlns:a16="http://schemas.microsoft.com/office/drawing/2014/main" xmlns="" id="{FE443086-B4E1-4B6F-AE67-126C5F080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08" y="2199288"/>
            <a:ext cx="1381543" cy="122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97C4BD6-86C0-46C9-860F-31AB80054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07">
            <a:off x="6367798" y="2034439"/>
            <a:ext cx="1528915" cy="154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1A535C0-5E95-45AA-9D80-3F5E6FD10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87" y="2163161"/>
            <a:ext cx="1399147" cy="1110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FAD434-1A59-4766-B5C5-F15318B9FA34}"/>
              </a:ext>
            </a:extLst>
          </p:cNvPr>
          <p:cNvSpPr/>
          <p:nvPr/>
        </p:nvSpPr>
        <p:spPr>
          <a:xfrm>
            <a:off x="2472544" y="4261533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and “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th-TH" sz="1400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EF7AC5-16CC-4FCB-B67F-29AF2BA5A068}"/>
              </a:ext>
            </a:extLst>
          </p:cNvPr>
          <p:cNvSpPr/>
          <p:nvPr/>
        </p:nvSpPr>
        <p:spPr>
          <a:xfrm>
            <a:off x="2948363" y="4713667"/>
            <a:ext cx="1476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Dress</a:t>
            </a:r>
            <a:endParaRPr lang="th-TH" sz="1200" dirty="0">
              <a:latin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F34B16C-F2EF-48A4-9EF7-25126205DC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b="21527"/>
          <a:stretch/>
        </p:blipFill>
        <p:spPr>
          <a:xfrm>
            <a:off x="2853829" y="2199288"/>
            <a:ext cx="1486764" cy="103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935506" y="1248773"/>
            <a:ext cx="2158397" cy="2305530"/>
            <a:chOff x="2935506" y="1248773"/>
            <a:chExt cx="2158397" cy="2305530"/>
          </a:xfrm>
        </p:grpSpPr>
        <p:sp>
          <p:nvSpPr>
            <p:cNvPr id="4" name="TextBox 1"/>
            <p:cNvSpPr txBox="1"/>
            <p:nvPr/>
          </p:nvSpPr>
          <p:spPr>
            <a:xfrm>
              <a:off x="3131671" y="1248773"/>
              <a:ext cx="1962232" cy="30655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noAutofit/>
            </a:bodyPr>
            <a:lstStyle/>
            <a:p>
              <a:r>
                <a:rPr lang="id-ID" sz="280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2</a:t>
              </a:r>
            </a:p>
          </p:txBody>
        </p:sp>
        <p:sp>
          <p:nvSpPr>
            <p:cNvPr id="14" name="Oval 11"/>
            <p:cNvSpPr/>
            <p:nvPr/>
          </p:nvSpPr>
          <p:spPr>
            <a:xfrm rot="10800000" flipH="1">
              <a:off x="2935506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5" name="Freeform: Shape 12"/>
            <p:cNvSpPr/>
            <p:nvPr/>
          </p:nvSpPr>
          <p:spPr>
            <a:xfrm>
              <a:off x="2990643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16" name="Group 13"/>
            <p:cNvGrpSpPr/>
            <p:nvPr/>
          </p:nvGrpSpPr>
          <p:grpSpPr>
            <a:xfrm>
              <a:off x="3027991" y="2239507"/>
              <a:ext cx="1222314" cy="1222314"/>
              <a:chOff x="0" y="0"/>
              <a:chExt cx="3259500" cy="3259500"/>
            </a:xfrm>
          </p:grpSpPr>
          <p:sp>
            <p:nvSpPr>
              <p:cNvPr id="30" name="Oval 14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 dirty="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grpSp>
            <p:nvGrpSpPr>
              <p:cNvPr id="31" name="Group 15"/>
              <p:cNvGrpSpPr/>
              <p:nvPr/>
            </p:nvGrpSpPr>
            <p:grpSpPr>
              <a:xfrm>
                <a:off x="1103439" y="1088764"/>
                <a:ext cx="1052622" cy="1081972"/>
                <a:chOff x="-1" y="-1"/>
                <a:chExt cx="1052621" cy="1081970"/>
              </a:xfrm>
            </p:grpSpPr>
            <p:sp>
              <p:nvSpPr>
                <p:cNvPr id="32" name="Freeform: Shape 16"/>
                <p:cNvSpPr/>
                <p:nvPr/>
              </p:nvSpPr>
              <p:spPr>
                <a:xfrm>
                  <a:off x="-1" y="144251"/>
                  <a:ext cx="1052621" cy="937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200" y="0"/>
                      </a:moveTo>
                      <a:lnTo>
                        <a:pt x="18120" y="0"/>
                      </a:lnTo>
                      <a:lnTo>
                        <a:pt x="18120" y="2700"/>
                      </a:lnTo>
                      <a:lnTo>
                        <a:pt x="14280" y="2700"/>
                      </a:lnTo>
                      <a:lnTo>
                        <a:pt x="14280" y="0"/>
                      </a:lnTo>
                      <a:lnTo>
                        <a:pt x="7320" y="0"/>
                      </a:lnTo>
                      <a:lnTo>
                        <a:pt x="7320" y="2700"/>
                      </a:lnTo>
                      <a:lnTo>
                        <a:pt x="3480" y="2700"/>
                      </a:lnTo>
                      <a:lnTo>
                        <a:pt x="3480" y="0"/>
                      </a:lnTo>
                      <a:lnTo>
                        <a:pt x="2400" y="0"/>
                      </a:lnTo>
                      <a:cubicBezTo>
                        <a:pt x="1079" y="0"/>
                        <a:pt x="0" y="1214"/>
                        <a:pt x="0" y="2700"/>
                      </a:cubicBezTo>
                      <a:lnTo>
                        <a:pt x="0" y="18900"/>
                      </a:lnTo>
                      <a:cubicBezTo>
                        <a:pt x="0" y="20386"/>
                        <a:pt x="1079" y="21600"/>
                        <a:pt x="2400" y="21600"/>
                      </a:cubicBezTo>
                      <a:lnTo>
                        <a:pt x="19200" y="21600"/>
                      </a:lnTo>
                      <a:cubicBezTo>
                        <a:pt x="20521" y="21600"/>
                        <a:pt x="21600" y="20386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14"/>
                        <a:pt x="20521" y="0"/>
                        <a:pt x="19200" y="0"/>
                      </a:cubicBezTo>
                      <a:close/>
                    </a:path>
                  </a:pathLst>
                </a:custGeom>
                <a:solidFill>
                  <a:srgbClr val="2247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800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  <p:sp>
              <p:nvSpPr>
                <p:cNvPr id="33" name="Freeform: Shape 17"/>
                <p:cNvSpPr/>
                <p:nvPr/>
              </p:nvSpPr>
              <p:spPr>
                <a:xfrm>
                  <a:off x="216319" y="-1"/>
                  <a:ext cx="608143" cy="198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8694" y="0"/>
                      </a:lnTo>
                      <a:lnTo>
                        <a:pt x="18694" y="21600"/>
                      </a:lnTo>
                      <a:lnTo>
                        <a:pt x="21600" y="21600"/>
                      </a:lnTo>
                      <a:cubicBezTo>
                        <a:pt x="21600" y="21600"/>
                        <a:pt x="21600" y="0"/>
                        <a:pt x="21600" y="0"/>
                      </a:cubicBezTo>
                      <a:close/>
                      <a:moveTo>
                        <a:pt x="2906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906" y="21600"/>
                      </a:lnTo>
                      <a:cubicBezTo>
                        <a:pt x="2906" y="21600"/>
                        <a:pt x="2906" y="0"/>
                        <a:pt x="29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800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</p:grpSp>
        </p:grpSp>
      </p:grpSp>
      <p:grpSp>
        <p:nvGrpSpPr>
          <p:cNvPr id="37" name="组合 36"/>
          <p:cNvGrpSpPr/>
          <p:nvPr/>
        </p:nvGrpSpPr>
        <p:grpSpPr>
          <a:xfrm>
            <a:off x="6302142" y="1276419"/>
            <a:ext cx="1407281" cy="2277884"/>
            <a:chOff x="6302142" y="1276419"/>
            <a:chExt cx="1407281" cy="2277884"/>
          </a:xfrm>
        </p:grpSpPr>
        <p:sp>
          <p:nvSpPr>
            <p:cNvPr id="11" name="Rectangle 8"/>
            <p:cNvSpPr/>
            <p:nvPr/>
          </p:nvSpPr>
          <p:spPr>
            <a:xfrm>
              <a:off x="6339503" y="1276419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4</a:t>
              </a:r>
            </a:p>
          </p:txBody>
        </p:sp>
        <p:sp>
          <p:nvSpPr>
            <p:cNvPr id="19" name="Oval 20"/>
            <p:cNvSpPr/>
            <p:nvPr/>
          </p:nvSpPr>
          <p:spPr>
            <a:xfrm rot="10800000" flipH="1">
              <a:off x="6302142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0" name="Freeform: Shape 21"/>
            <p:cNvSpPr/>
            <p:nvPr/>
          </p:nvSpPr>
          <p:spPr>
            <a:xfrm>
              <a:off x="6357279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1" name="Group 22"/>
            <p:cNvGrpSpPr/>
            <p:nvPr/>
          </p:nvGrpSpPr>
          <p:grpSpPr>
            <a:xfrm>
              <a:off x="6394626" y="2239507"/>
              <a:ext cx="1222314" cy="1222314"/>
              <a:chOff x="0" y="0"/>
              <a:chExt cx="3259500" cy="3259500"/>
            </a:xfrm>
          </p:grpSpPr>
          <p:sp>
            <p:nvSpPr>
              <p:cNvPr id="28" name="Oval 23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9" name="Freeform: Shape 24"/>
              <p:cNvSpPr/>
              <p:nvPr/>
            </p:nvSpPr>
            <p:spPr>
              <a:xfrm>
                <a:off x="1105920" y="1290493"/>
                <a:ext cx="1052620" cy="678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9" h="21600" extrusionOk="0">
                    <a:moveTo>
                      <a:pt x="20331" y="5746"/>
                    </a:moveTo>
                    <a:cubicBezTo>
                      <a:pt x="19692" y="6285"/>
                      <a:pt x="11827" y="12917"/>
                      <a:pt x="11435" y="13248"/>
                    </a:cubicBezTo>
                    <a:cubicBezTo>
                      <a:pt x="11043" y="13577"/>
                      <a:pt x="10769" y="13620"/>
                      <a:pt x="10390" y="13620"/>
                    </a:cubicBezTo>
                    <a:cubicBezTo>
                      <a:pt x="10011" y="13620"/>
                      <a:pt x="9735" y="13577"/>
                      <a:pt x="9343" y="13248"/>
                    </a:cubicBezTo>
                    <a:cubicBezTo>
                      <a:pt x="8951" y="12917"/>
                      <a:pt x="1088" y="6285"/>
                      <a:pt x="448" y="5746"/>
                    </a:cubicBezTo>
                    <a:cubicBezTo>
                      <a:pt x="-3" y="5367"/>
                      <a:pt x="0" y="5811"/>
                      <a:pt x="0" y="6155"/>
                    </a:cubicBezTo>
                    <a:cubicBezTo>
                      <a:pt x="0" y="6498"/>
                      <a:pt x="0" y="19814"/>
                      <a:pt x="0" y="19814"/>
                    </a:cubicBezTo>
                    <a:cubicBezTo>
                      <a:pt x="0" y="20594"/>
                      <a:pt x="645" y="21600"/>
                      <a:pt x="1145" y="21600"/>
                    </a:cubicBezTo>
                    <a:lnTo>
                      <a:pt x="19633" y="21600"/>
                    </a:lnTo>
                    <a:cubicBezTo>
                      <a:pt x="20134" y="21600"/>
                      <a:pt x="20779" y="20594"/>
                      <a:pt x="20779" y="19814"/>
                    </a:cubicBezTo>
                    <a:cubicBezTo>
                      <a:pt x="20779" y="19814"/>
                      <a:pt x="20779" y="6498"/>
                      <a:pt x="20779" y="6155"/>
                    </a:cubicBezTo>
                    <a:cubicBezTo>
                      <a:pt x="20779" y="5811"/>
                      <a:pt x="20783" y="5367"/>
                      <a:pt x="20331" y="5746"/>
                    </a:cubicBezTo>
                    <a:close/>
                    <a:moveTo>
                      <a:pt x="687" y="2021"/>
                    </a:moveTo>
                    <a:cubicBezTo>
                      <a:pt x="1250" y="2510"/>
                      <a:pt x="9053" y="9271"/>
                      <a:pt x="9343" y="9524"/>
                    </a:cubicBezTo>
                    <a:cubicBezTo>
                      <a:pt x="9634" y="9775"/>
                      <a:pt x="10011" y="9897"/>
                      <a:pt x="10390" y="9897"/>
                    </a:cubicBezTo>
                    <a:cubicBezTo>
                      <a:pt x="10769" y="9897"/>
                      <a:pt x="11145" y="9775"/>
                      <a:pt x="11435" y="9524"/>
                    </a:cubicBezTo>
                    <a:cubicBezTo>
                      <a:pt x="11726" y="9271"/>
                      <a:pt x="19529" y="2510"/>
                      <a:pt x="20093" y="2021"/>
                    </a:cubicBezTo>
                    <a:cubicBezTo>
                      <a:pt x="20656" y="1534"/>
                      <a:pt x="21190" y="0"/>
                      <a:pt x="20154" y="0"/>
                    </a:cubicBezTo>
                    <a:lnTo>
                      <a:pt x="624" y="0"/>
                    </a:lnTo>
                    <a:cubicBezTo>
                      <a:pt x="-410" y="0"/>
                      <a:pt x="122" y="1534"/>
                      <a:pt x="687" y="2021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618825" y="2081308"/>
            <a:ext cx="1506412" cy="1782438"/>
            <a:chOff x="4618825" y="2081308"/>
            <a:chExt cx="1506412" cy="1782438"/>
          </a:xfrm>
        </p:grpSpPr>
        <p:sp>
          <p:nvSpPr>
            <p:cNvPr id="9" name="Rectangle 6"/>
            <p:cNvSpPr/>
            <p:nvPr/>
          </p:nvSpPr>
          <p:spPr>
            <a:xfrm>
              <a:off x="4775247" y="3649433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3</a:t>
              </a:r>
            </a:p>
          </p:txBody>
        </p:sp>
        <p:sp>
          <p:nvSpPr>
            <p:cNvPr id="17" name="Oval 18"/>
            <p:cNvSpPr/>
            <p:nvPr/>
          </p:nvSpPr>
          <p:spPr>
            <a:xfrm>
              <a:off x="4618825" y="2081308"/>
              <a:ext cx="1407280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8" name="Freeform: Shape 19"/>
            <p:cNvSpPr/>
            <p:nvPr/>
          </p:nvSpPr>
          <p:spPr>
            <a:xfrm rot="10800000" flipH="1">
              <a:off x="4673961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2" name="Group 25"/>
            <p:cNvGrpSpPr/>
            <p:nvPr/>
          </p:nvGrpSpPr>
          <p:grpSpPr>
            <a:xfrm>
              <a:off x="4711308" y="2173791"/>
              <a:ext cx="1222313" cy="1222313"/>
              <a:chOff x="0" y="0"/>
              <a:chExt cx="3259500" cy="3259500"/>
            </a:xfrm>
          </p:grpSpPr>
          <p:sp>
            <p:nvSpPr>
              <p:cNvPr id="26" name="Oval 26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1020253" y="1088765"/>
                <a:ext cx="1218990" cy="945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0" h="20757" extrusionOk="0">
                    <a:moveTo>
                      <a:pt x="11316" y="15681"/>
                    </a:moveTo>
                    <a:cubicBezTo>
                      <a:pt x="10444" y="15681"/>
                      <a:pt x="9737" y="14763"/>
                      <a:pt x="9737" y="13632"/>
                    </a:cubicBezTo>
                    <a:cubicBezTo>
                      <a:pt x="9737" y="12501"/>
                      <a:pt x="10444" y="11585"/>
                      <a:pt x="11316" y="11585"/>
                    </a:cubicBezTo>
                    <a:cubicBezTo>
                      <a:pt x="12189" y="11585"/>
                      <a:pt x="12896" y="12501"/>
                      <a:pt x="12896" y="13632"/>
                    </a:cubicBezTo>
                    <a:cubicBezTo>
                      <a:pt x="12896" y="14763"/>
                      <a:pt x="12189" y="15681"/>
                      <a:pt x="11316" y="15681"/>
                    </a:cubicBezTo>
                    <a:close/>
                    <a:moveTo>
                      <a:pt x="18009" y="2956"/>
                    </a:moveTo>
                    <a:cubicBezTo>
                      <a:pt x="14750" y="138"/>
                      <a:pt x="11090" y="-836"/>
                      <a:pt x="6751" y="781"/>
                    </a:cubicBezTo>
                    <a:cubicBezTo>
                      <a:pt x="3364" y="2045"/>
                      <a:pt x="258" y="7054"/>
                      <a:pt x="18" y="11348"/>
                    </a:cubicBezTo>
                    <a:cubicBezTo>
                      <a:pt x="-265" y="16419"/>
                      <a:pt x="2772" y="20764"/>
                      <a:pt x="8123" y="20757"/>
                    </a:cubicBezTo>
                    <a:cubicBezTo>
                      <a:pt x="13892" y="20749"/>
                      <a:pt x="16051" y="17148"/>
                      <a:pt x="16098" y="16053"/>
                    </a:cubicBezTo>
                    <a:cubicBezTo>
                      <a:pt x="16146" y="14957"/>
                      <a:pt x="13849" y="12933"/>
                      <a:pt x="15327" y="10853"/>
                    </a:cubicBezTo>
                    <a:cubicBezTo>
                      <a:pt x="17179" y="8245"/>
                      <a:pt x="18829" y="10466"/>
                      <a:pt x="19829" y="10154"/>
                    </a:cubicBezTo>
                    <a:cubicBezTo>
                      <a:pt x="20829" y="9841"/>
                      <a:pt x="21335" y="5836"/>
                      <a:pt x="18009" y="2956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252189" y="2081308"/>
            <a:ext cx="1583508" cy="1782438"/>
            <a:chOff x="1252189" y="2081308"/>
            <a:chExt cx="1583508" cy="1782438"/>
          </a:xfrm>
        </p:grpSpPr>
        <p:sp>
          <p:nvSpPr>
            <p:cNvPr id="7" name="Rectangle 4"/>
            <p:cNvSpPr/>
            <p:nvPr/>
          </p:nvSpPr>
          <p:spPr>
            <a:xfrm>
              <a:off x="1485707" y="3649433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1</a:t>
              </a:r>
            </a:p>
          </p:txBody>
        </p:sp>
        <p:sp>
          <p:nvSpPr>
            <p:cNvPr id="12" name="Oval 9"/>
            <p:cNvSpPr/>
            <p:nvPr/>
          </p:nvSpPr>
          <p:spPr>
            <a:xfrm>
              <a:off x="1252189" y="2081308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3" name="Freeform: Shape 10"/>
            <p:cNvSpPr/>
            <p:nvPr/>
          </p:nvSpPr>
          <p:spPr>
            <a:xfrm rot="10800000" flipH="1">
              <a:off x="1307326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3" name="Group 28"/>
            <p:cNvGrpSpPr/>
            <p:nvPr/>
          </p:nvGrpSpPr>
          <p:grpSpPr>
            <a:xfrm>
              <a:off x="1344672" y="2173791"/>
              <a:ext cx="1222313" cy="1222313"/>
              <a:chOff x="0" y="0"/>
              <a:chExt cx="3259500" cy="3259500"/>
            </a:xfrm>
          </p:grpSpPr>
          <p:sp>
            <p:nvSpPr>
              <p:cNvPr id="24" name="Oval 29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5" name="Freeform: Shape 30"/>
              <p:cNvSpPr/>
              <p:nvPr/>
            </p:nvSpPr>
            <p:spPr>
              <a:xfrm rot="1878951">
                <a:off x="1103273" y="1050034"/>
                <a:ext cx="1129045" cy="113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97" y="7822"/>
                    </a:moveTo>
                    <a:cubicBezTo>
                      <a:pt x="20468" y="10162"/>
                      <a:pt x="18217" y="11779"/>
                      <a:pt x="15729" y="11779"/>
                    </a:cubicBezTo>
                    <a:cubicBezTo>
                      <a:pt x="12478" y="11779"/>
                      <a:pt x="9833" y="9137"/>
                      <a:pt x="9833" y="5890"/>
                    </a:cubicBezTo>
                    <a:cubicBezTo>
                      <a:pt x="9833" y="2642"/>
                      <a:pt x="12478" y="0"/>
                      <a:pt x="15729" y="0"/>
                    </a:cubicBezTo>
                    <a:cubicBezTo>
                      <a:pt x="16690" y="0"/>
                      <a:pt x="17941" y="289"/>
                      <a:pt x="18744" y="828"/>
                    </a:cubicBezTo>
                    <a:cubicBezTo>
                      <a:pt x="18875" y="920"/>
                      <a:pt x="18954" y="1039"/>
                      <a:pt x="18954" y="1196"/>
                    </a:cubicBezTo>
                    <a:cubicBezTo>
                      <a:pt x="18954" y="1341"/>
                      <a:pt x="18862" y="1486"/>
                      <a:pt x="18744" y="1564"/>
                    </a:cubicBezTo>
                    <a:lnTo>
                      <a:pt x="14887" y="3786"/>
                    </a:lnTo>
                    <a:lnTo>
                      <a:pt x="14887" y="6731"/>
                    </a:lnTo>
                    <a:lnTo>
                      <a:pt x="17427" y="8138"/>
                    </a:lnTo>
                    <a:cubicBezTo>
                      <a:pt x="17862" y="7888"/>
                      <a:pt x="20916" y="5969"/>
                      <a:pt x="21179" y="5969"/>
                    </a:cubicBezTo>
                    <a:cubicBezTo>
                      <a:pt x="21442" y="5969"/>
                      <a:pt x="21600" y="6166"/>
                      <a:pt x="21600" y="6429"/>
                    </a:cubicBezTo>
                    <a:cubicBezTo>
                      <a:pt x="21600" y="6863"/>
                      <a:pt x="21442" y="7402"/>
                      <a:pt x="21297" y="7822"/>
                    </a:cubicBezTo>
                    <a:close/>
                    <a:moveTo>
                      <a:pt x="3936" y="16828"/>
                    </a:moveTo>
                    <a:cubicBezTo>
                      <a:pt x="3475" y="16828"/>
                      <a:pt x="3093" y="17209"/>
                      <a:pt x="3093" y="17669"/>
                    </a:cubicBezTo>
                    <a:cubicBezTo>
                      <a:pt x="3093" y="18129"/>
                      <a:pt x="3475" y="18511"/>
                      <a:pt x="3936" y="18511"/>
                    </a:cubicBezTo>
                    <a:cubicBezTo>
                      <a:pt x="4396" y="18511"/>
                      <a:pt x="4778" y="18129"/>
                      <a:pt x="4778" y="17669"/>
                    </a:cubicBezTo>
                    <a:cubicBezTo>
                      <a:pt x="4778" y="17209"/>
                      <a:pt x="4396" y="16828"/>
                      <a:pt x="3936" y="16828"/>
                    </a:cubicBezTo>
                    <a:close/>
                    <a:moveTo>
                      <a:pt x="4278" y="21114"/>
                    </a:moveTo>
                    <a:cubicBezTo>
                      <a:pt x="3975" y="21416"/>
                      <a:pt x="3541" y="21600"/>
                      <a:pt x="3093" y="21600"/>
                    </a:cubicBezTo>
                    <a:cubicBezTo>
                      <a:pt x="2646" y="21600"/>
                      <a:pt x="2211" y="21416"/>
                      <a:pt x="1895" y="21114"/>
                    </a:cubicBezTo>
                    <a:lnTo>
                      <a:pt x="500" y="19694"/>
                    </a:lnTo>
                    <a:cubicBezTo>
                      <a:pt x="184" y="19391"/>
                      <a:pt x="0" y="18958"/>
                      <a:pt x="0" y="18511"/>
                    </a:cubicBezTo>
                    <a:cubicBezTo>
                      <a:pt x="0" y="18064"/>
                      <a:pt x="184" y="17630"/>
                      <a:pt x="500" y="17314"/>
                    </a:cubicBezTo>
                    <a:lnTo>
                      <a:pt x="9464" y="8361"/>
                    </a:lnTo>
                    <a:cubicBezTo>
                      <a:pt x="10148" y="10084"/>
                      <a:pt x="11531" y="11464"/>
                      <a:pt x="13255" y="12148"/>
                    </a:cubicBezTo>
                    <a:cubicBezTo>
                      <a:pt x="13255" y="12148"/>
                      <a:pt x="4278" y="21114"/>
                      <a:pt x="4278" y="21114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sp>
        <p:nvSpPr>
          <p:cNvPr id="38" name="Title 1"/>
          <p:cNvSpPr txBox="1"/>
          <p:nvPr/>
        </p:nvSpPr>
        <p:spPr>
          <a:xfrm>
            <a:off x="-206481" y="177640"/>
            <a:ext cx="3384376" cy="109877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of LAO THEUNG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High land people )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39" name="Content Placeholder 3">
            <a:extLst>
              <a:ext uri="{FF2B5EF4-FFF2-40B4-BE49-F238E27FC236}">
                <a16:creationId xmlns:a16="http://schemas.microsoft.com/office/drawing/2014/main" xmlns="" id="{B7A2A84A-78D1-422C-B085-91940D770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47">
            <a:off x="4770720" y="2180806"/>
            <a:ext cx="1203768" cy="12757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B44C3AD-F23F-4297-A36E-043C4CB46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730">
            <a:off x="6531987" y="2314015"/>
            <a:ext cx="1088224" cy="10732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F6960D8-6333-4251-8F16-C0EAB38C9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41" y="2239507"/>
            <a:ext cx="1272406" cy="1191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0DAB0F-7927-4108-B57F-3C2031C353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22" y="2318582"/>
            <a:ext cx="1500340" cy="10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935506" y="1248773"/>
            <a:ext cx="2158397" cy="2305530"/>
            <a:chOff x="2935506" y="1248773"/>
            <a:chExt cx="2158397" cy="2305530"/>
          </a:xfrm>
        </p:grpSpPr>
        <p:sp>
          <p:nvSpPr>
            <p:cNvPr id="4" name="TextBox 1"/>
            <p:cNvSpPr txBox="1"/>
            <p:nvPr/>
          </p:nvSpPr>
          <p:spPr>
            <a:xfrm>
              <a:off x="3131671" y="1248773"/>
              <a:ext cx="1962232" cy="30655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noAutofit/>
            </a:bodyPr>
            <a:lstStyle/>
            <a:p>
              <a:r>
                <a:rPr lang="id-ID" sz="280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2</a:t>
              </a:r>
            </a:p>
          </p:txBody>
        </p:sp>
        <p:sp>
          <p:nvSpPr>
            <p:cNvPr id="14" name="Oval 11"/>
            <p:cNvSpPr/>
            <p:nvPr/>
          </p:nvSpPr>
          <p:spPr>
            <a:xfrm rot="10800000" flipH="1">
              <a:off x="2935506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5" name="Freeform: Shape 12"/>
            <p:cNvSpPr/>
            <p:nvPr/>
          </p:nvSpPr>
          <p:spPr>
            <a:xfrm>
              <a:off x="2990643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16" name="Group 13"/>
            <p:cNvGrpSpPr/>
            <p:nvPr/>
          </p:nvGrpSpPr>
          <p:grpSpPr>
            <a:xfrm>
              <a:off x="3027991" y="2239507"/>
              <a:ext cx="1222314" cy="1222314"/>
              <a:chOff x="0" y="0"/>
              <a:chExt cx="3259500" cy="3259500"/>
            </a:xfrm>
          </p:grpSpPr>
          <p:sp>
            <p:nvSpPr>
              <p:cNvPr id="30" name="Oval 14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 dirty="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grpSp>
            <p:nvGrpSpPr>
              <p:cNvPr id="31" name="Group 15"/>
              <p:cNvGrpSpPr/>
              <p:nvPr/>
            </p:nvGrpSpPr>
            <p:grpSpPr>
              <a:xfrm>
                <a:off x="1103439" y="1088764"/>
                <a:ext cx="1052622" cy="1081972"/>
                <a:chOff x="-1" y="-1"/>
                <a:chExt cx="1052621" cy="1081970"/>
              </a:xfrm>
            </p:grpSpPr>
            <p:sp>
              <p:nvSpPr>
                <p:cNvPr id="32" name="Freeform: Shape 16"/>
                <p:cNvSpPr/>
                <p:nvPr/>
              </p:nvSpPr>
              <p:spPr>
                <a:xfrm>
                  <a:off x="-1" y="144251"/>
                  <a:ext cx="1052621" cy="937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200" y="0"/>
                      </a:moveTo>
                      <a:lnTo>
                        <a:pt x="18120" y="0"/>
                      </a:lnTo>
                      <a:lnTo>
                        <a:pt x="18120" y="2700"/>
                      </a:lnTo>
                      <a:lnTo>
                        <a:pt x="14280" y="2700"/>
                      </a:lnTo>
                      <a:lnTo>
                        <a:pt x="14280" y="0"/>
                      </a:lnTo>
                      <a:lnTo>
                        <a:pt x="7320" y="0"/>
                      </a:lnTo>
                      <a:lnTo>
                        <a:pt x="7320" y="2700"/>
                      </a:lnTo>
                      <a:lnTo>
                        <a:pt x="3480" y="2700"/>
                      </a:lnTo>
                      <a:lnTo>
                        <a:pt x="3480" y="0"/>
                      </a:lnTo>
                      <a:lnTo>
                        <a:pt x="2400" y="0"/>
                      </a:lnTo>
                      <a:cubicBezTo>
                        <a:pt x="1079" y="0"/>
                        <a:pt x="0" y="1214"/>
                        <a:pt x="0" y="2700"/>
                      </a:cubicBezTo>
                      <a:lnTo>
                        <a:pt x="0" y="18900"/>
                      </a:lnTo>
                      <a:cubicBezTo>
                        <a:pt x="0" y="20386"/>
                        <a:pt x="1079" y="21600"/>
                        <a:pt x="2400" y="21600"/>
                      </a:cubicBezTo>
                      <a:lnTo>
                        <a:pt x="19200" y="21600"/>
                      </a:lnTo>
                      <a:cubicBezTo>
                        <a:pt x="20521" y="21600"/>
                        <a:pt x="21600" y="20386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14"/>
                        <a:pt x="20521" y="0"/>
                        <a:pt x="19200" y="0"/>
                      </a:cubicBezTo>
                      <a:close/>
                    </a:path>
                  </a:pathLst>
                </a:custGeom>
                <a:solidFill>
                  <a:srgbClr val="2247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800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  <p:sp>
              <p:nvSpPr>
                <p:cNvPr id="33" name="Freeform: Shape 17"/>
                <p:cNvSpPr/>
                <p:nvPr/>
              </p:nvSpPr>
              <p:spPr>
                <a:xfrm>
                  <a:off x="216319" y="-1"/>
                  <a:ext cx="608143" cy="198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8694" y="0"/>
                      </a:lnTo>
                      <a:lnTo>
                        <a:pt x="18694" y="21600"/>
                      </a:lnTo>
                      <a:lnTo>
                        <a:pt x="21600" y="21600"/>
                      </a:lnTo>
                      <a:cubicBezTo>
                        <a:pt x="21600" y="21600"/>
                        <a:pt x="21600" y="0"/>
                        <a:pt x="21600" y="0"/>
                      </a:cubicBezTo>
                      <a:close/>
                      <a:moveTo>
                        <a:pt x="2906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906" y="21600"/>
                      </a:lnTo>
                      <a:cubicBezTo>
                        <a:pt x="2906" y="21600"/>
                        <a:pt x="2906" y="0"/>
                        <a:pt x="29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800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</p:grpSp>
        </p:grpSp>
      </p:grpSp>
      <p:grpSp>
        <p:nvGrpSpPr>
          <p:cNvPr id="37" name="组合 36"/>
          <p:cNvGrpSpPr/>
          <p:nvPr/>
        </p:nvGrpSpPr>
        <p:grpSpPr>
          <a:xfrm>
            <a:off x="6302142" y="1276419"/>
            <a:ext cx="1904482" cy="2277884"/>
            <a:chOff x="6302142" y="1276419"/>
            <a:chExt cx="1904482" cy="2277884"/>
          </a:xfrm>
        </p:grpSpPr>
        <p:sp>
          <p:nvSpPr>
            <p:cNvPr id="10" name="Rectangle 7"/>
            <p:cNvSpPr/>
            <p:nvPr/>
          </p:nvSpPr>
          <p:spPr>
            <a:xfrm>
              <a:off x="6339503" y="1567846"/>
              <a:ext cx="1867121" cy="44413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Click to add text, and you can adjust the box according to your text</a:t>
              </a:r>
              <a:br>
                <a:rPr lang="zh-CN" altLang="en-US" sz="1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</a:br>
              <a:r>
                <a:rPr lang="zh-CN" altLang="en-US" sz="1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。</a:t>
              </a:r>
            </a:p>
          </p:txBody>
        </p:sp>
        <p:sp>
          <p:nvSpPr>
            <p:cNvPr id="11" name="Rectangle 8"/>
            <p:cNvSpPr/>
            <p:nvPr/>
          </p:nvSpPr>
          <p:spPr>
            <a:xfrm>
              <a:off x="6339503" y="1276419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4</a:t>
              </a:r>
            </a:p>
          </p:txBody>
        </p:sp>
        <p:sp>
          <p:nvSpPr>
            <p:cNvPr id="19" name="Oval 20"/>
            <p:cNvSpPr/>
            <p:nvPr/>
          </p:nvSpPr>
          <p:spPr>
            <a:xfrm rot="10800000" flipH="1">
              <a:off x="6302142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0" name="Freeform: Shape 21"/>
            <p:cNvSpPr/>
            <p:nvPr/>
          </p:nvSpPr>
          <p:spPr>
            <a:xfrm>
              <a:off x="6357279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1" name="Group 22"/>
            <p:cNvGrpSpPr/>
            <p:nvPr/>
          </p:nvGrpSpPr>
          <p:grpSpPr>
            <a:xfrm>
              <a:off x="6394626" y="2239507"/>
              <a:ext cx="1222314" cy="1222314"/>
              <a:chOff x="0" y="0"/>
              <a:chExt cx="3259500" cy="3259500"/>
            </a:xfrm>
          </p:grpSpPr>
          <p:sp>
            <p:nvSpPr>
              <p:cNvPr id="28" name="Oval 23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9" name="Freeform: Shape 24"/>
              <p:cNvSpPr/>
              <p:nvPr/>
            </p:nvSpPr>
            <p:spPr>
              <a:xfrm>
                <a:off x="1105920" y="1290493"/>
                <a:ext cx="1052620" cy="678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9" h="21600" extrusionOk="0">
                    <a:moveTo>
                      <a:pt x="20331" y="5746"/>
                    </a:moveTo>
                    <a:cubicBezTo>
                      <a:pt x="19692" y="6285"/>
                      <a:pt x="11827" y="12917"/>
                      <a:pt x="11435" y="13248"/>
                    </a:cubicBezTo>
                    <a:cubicBezTo>
                      <a:pt x="11043" y="13577"/>
                      <a:pt x="10769" y="13620"/>
                      <a:pt x="10390" y="13620"/>
                    </a:cubicBezTo>
                    <a:cubicBezTo>
                      <a:pt x="10011" y="13620"/>
                      <a:pt x="9735" y="13577"/>
                      <a:pt x="9343" y="13248"/>
                    </a:cubicBezTo>
                    <a:cubicBezTo>
                      <a:pt x="8951" y="12917"/>
                      <a:pt x="1088" y="6285"/>
                      <a:pt x="448" y="5746"/>
                    </a:cubicBezTo>
                    <a:cubicBezTo>
                      <a:pt x="-3" y="5367"/>
                      <a:pt x="0" y="5811"/>
                      <a:pt x="0" y="6155"/>
                    </a:cubicBezTo>
                    <a:cubicBezTo>
                      <a:pt x="0" y="6498"/>
                      <a:pt x="0" y="19814"/>
                      <a:pt x="0" y="19814"/>
                    </a:cubicBezTo>
                    <a:cubicBezTo>
                      <a:pt x="0" y="20594"/>
                      <a:pt x="645" y="21600"/>
                      <a:pt x="1145" y="21600"/>
                    </a:cubicBezTo>
                    <a:lnTo>
                      <a:pt x="19633" y="21600"/>
                    </a:lnTo>
                    <a:cubicBezTo>
                      <a:pt x="20134" y="21600"/>
                      <a:pt x="20779" y="20594"/>
                      <a:pt x="20779" y="19814"/>
                    </a:cubicBezTo>
                    <a:cubicBezTo>
                      <a:pt x="20779" y="19814"/>
                      <a:pt x="20779" y="6498"/>
                      <a:pt x="20779" y="6155"/>
                    </a:cubicBezTo>
                    <a:cubicBezTo>
                      <a:pt x="20779" y="5811"/>
                      <a:pt x="20783" y="5367"/>
                      <a:pt x="20331" y="5746"/>
                    </a:cubicBezTo>
                    <a:close/>
                    <a:moveTo>
                      <a:pt x="687" y="2021"/>
                    </a:moveTo>
                    <a:cubicBezTo>
                      <a:pt x="1250" y="2510"/>
                      <a:pt x="9053" y="9271"/>
                      <a:pt x="9343" y="9524"/>
                    </a:cubicBezTo>
                    <a:cubicBezTo>
                      <a:pt x="9634" y="9775"/>
                      <a:pt x="10011" y="9897"/>
                      <a:pt x="10390" y="9897"/>
                    </a:cubicBezTo>
                    <a:cubicBezTo>
                      <a:pt x="10769" y="9897"/>
                      <a:pt x="11145" y="9775"/>
                      <a:pt x="11435" y="9524"/>
                    </a:cubicBezTo>
                    <a:cubicBezTo>
                      <a:pt x="11726" y="9271"/>
                      <a:pt x="19529" y="2510"/>
                      <a:pt x="20093" y="2021"/>
                    </a:cubicBezTo>
                    <a:cubicBezTo>
                      <a:pt x="20656" y="1534"/>
                      <a:pt x="21190" y="0"/>
                      <a:pt x="20154" y="0"/>
                    </a:cubicBezTo>
                    <a:lnTo>
                      <a:pt x="624" y="0"/>
                    </a:lnTo>
                    <a:cubicBezTo>
                      <a:pt x="-410" y="0"/>
                      <a:pt x="122" y="1534"/>
                      <a:pt x="687" y="2021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618825" y="2081308"/>
            <a:ext cx="1506412" cy="1782438"/>
            <a:chOff x="4618825" y="2081308"/>
            <a:chExt cx="1506412" cy="1782438"/>
          </a:xfrm>
        </p:grpSpPr>
        <p:sp>
          <p:nvSpPr>
            <p:cNvPr id="9" name="Rectangle 6"/>
            <p:cNvSpPr/>
            <p:nvPr/>
          </p:nvSpPr>
          <p:spPr>
            <a:xfrm>
              <a:off x="4775247" y="3649433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3</a:t>
              </a:r>
            </a:p>
          </p:txBody>
        </p:sp>
        <p:sp>
          <p:nvSpPr>
            <p:cNvPr id="17" name="Oval 18"/>
            <p:cNvSpPr/>
            <p:nvPr/>
          </p:nvSpPr>
          <p:spPr>
            <a:xfrm>
              <a:off x="4618825" y="2081308"/>
              <a:ext cx="1407280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8" name="Freeform: Shape 19"/>
            <p:cNvSpPr/>
            <p:nvPr/>
          </p:nvSpPr>
          <p:spPr>
            <a:xfrm rot="10800000" flipH="1">
              <a:off x="4673961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2" name="Group 25"/>
            <p:cNvGrpSpPr/>
            <p:nvPr/>
          </p:nvGrpSpPr>
          <p:grpSpPr>
            <a:xfrm>
              <a:off x="4711308" y="2173791"/>
              <a:ext cx="1222313" cy="1222313"/>
              <a:chOff x="0" y="0"/>
              <a:chExt cx="3259500" cy="3259500"/>
            </a:xfrm>
          </p:grpSpPr>
          <p:sp>
            <p:nvSpPr>
              <p:cNvPr id="26" name="Oval 26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1020253" y="1088765"/>
                <a:ext cx="1218990" cy="945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0" h="20757" extrusionOk="0">
                    <a:moveTo>
                      <a:pt x="11316" y="15681"/>
                    </a:moveTo>
                    <a:cubicBezTo>
                      <a:pt x="10444" y="15681"/>
                      <a:pt x="9737" y="14763"/>
                      <a:pt x="9737" y="13632"/>
                    </a:cubicBezTo>
                    <a:cubicBezTo>
                      <a:pt x="9737" y="12501"/>
                      <a:pt x="10444" y="11585"/>
                      <a:pt x="11316" y="11585"/>
                    </a:cubicBezTo>
                    <a:cubicBezTo>
                      <a:pt x="12189" y="11585"/>
                      <a:pt x="12896" y="12501"/>
                      <a:pt x="12896" y="13632"/>
                    </a:cubicBezTo>
                    <a:cubicBezTo>
                      <a:pt x="12896" y="14763"/>
                      <a:pt x="12189" y="15681"/>
                      <a:pt x="11316" y="15681"/>
                    </a:cubicBezTo>
                    <a:close/>
                    <a:moveTo>
                      <a:pt x="18009" y="2956"/>
                    </a:moveTo>
                    <a:cubicBezTo>
                      <a:pt x="14750" y="138"/>
                      <a:pt x="11090" y="-836"/>
                      <a:pt x="6751" y="781"/>
                    </a:cubicBezTo>
                    <a:cubicBezTo>
                      <a:pt x="3364" y="2045"/>
                      <a:pt x="258" y="7054"/>
                      <a:pt x="18" y="11348"/>
                    </a:cubicBezTo>
                    <a:cubicBezTo>
                      <a:pt x="-265" y="16419"/>
                      <a:pt x="2772" y="20764"/>
                      <a:pt x="8123" y="20757"/>
                    </a:cubicBezTo>
                    <a:cubicBezTo>
                      <a:pt x="13892" y="20749"/>
                      <a:pt x="16051" y="17148"/>
                      <a:pt x="16098" y="16053"/>
                    </a:cubicBezTo>
                    <a:cubicBezTo>
                      <a:pt x="16146" y="14957"/>
                      <a:pt x="13849" y="12933"/>
                      <a:pt x="15327" y="10853"/>
                    </a:cubicBezTo>
                    <a:cubicBezTo>
                      <a:pt x="17179" y="8245"/>
                      <a:pt x="18829" y="10466"/>
                      <a:pt x="19829" y="10154"/>
                    </a:cubicBezTo>
                    <a:cubicBezTo>
                      <a:pt x="20829" y="9841"/>
                      <a:pt x="21335" y="5836"/>
                      <a:pt x="18009" y="2956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252189" y="2081308"/>
            <a:ext cx="1583508" cy="1782438"/>
            <a:chOff x="1252189" y="2081308"/>
            <a:chExt cx="1583508" cy="1782438"/>
          </a:xfrm>
        </p:grpSpPr>
        <p:sp>
          <p:nvSpPr>
            <p:cNvPr id="7" name="Rectangle 4"/>
            <p:cNvSpPr/>
            <p:nvPr/>
          </p:nvSpPr>
          <p:spPr>
            <a:xfrm>
              <a:off x="1485707" y="3649433"/>
              <a:ext cx="1349990" cy="21431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r>
                <a:rPr lang="en-US" sz="24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step 1</a:t>
              </a:r>
            </a:p>
          </p:txBody>
        </p:sp>
        <p:sp>
          <p:nvSpPr>
            <p:cNvPr id="12" name="Oval 9"/>
            <p:cNvSpPr/>
            <p:nvPr/>
          </p:nvSpPr>
          <p:spPr>
            <a:xfrm>
              <a:off x="1252189" y="2081308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3" name="Freeform: Shape 10"/>
            <p:cNvSpPr/>
            <p:nvPr/>
          </p:nvSpPr>
          <p:spPr>
            <a:xfrm rot="10800000" flipH="1">
              <a:off x="1307326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80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23" name="Group 28"/>
            <p:cNvGrpSpPr/>
            <p:nvPr/>
          </p:nvGrpSpPr>
          <p:grpSpPr>
            <a:xfrm>
              <a:off x="1344672" y="2173791"/>
              <a:ext cx="1222313" cy="1222313"/>
              <a:chOff x="0" y="0"/>
              <a:chExt cx="3259500" cy="3259500"/>
            </a:xfrm>
          </p:grpSpPr>
          <p:sp>
            <p:nvSpPr>
              <p:cNvPr id="24" name="Oval 29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>
                <a:outerShdw blurRad="215900" dist="177800" dir="7200000" sx="102000" sy="102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5" name="Freeform: Shape 30"/>
              <p:cNvSpPr/>
              <p:nvPr/>
            </p:nvSpPr>
            <p:spPr>
              <a:xfrm rot="1878951">
                <a:off x="1103273" y="1050034"/>
                <a:ext cx="1129045" cy="113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97" y="7822"/>
                    </a:moveTo>
                    <a:cubicBezTo>
                      <a:pt x="20468" y="10162"/>
                      <a:pt x="18217" y="11779"/>
                      <a:pt x="15729" y="11779"/>
                    </a:cubicBezTo>
                    <a:cubicBezTo>
                      <a:pt x="12478" y="11779"/>
                      <a:pt x="9833" y="9137"/>
                      <a:pt x="9833" y="5890"/>
                    </a:cubicBezTo>
                    <a:cubicBezTo>
                      <a:pt x="9833" y="2642"/>
                      <a:pt x="12478" y="0"/>
                      <a:pt x="15729" y="0"/>
                    </a:cubicBezTo>
                    <a:cubicBezTo>
                      <a:pt x="16690" y="0"/>
                      <a:pt x="17941" y="289"/>
                      <a:pt x="18744" y="828"/>
                    </a:cubicBezTo>
                    <a:cubicBezTo>
                      <a:pt x="18875" y="920"/>
                      <a:pt x="18954" y="1039"/>
                      <a:pt x="18954" y="1196"/>
                    </a:cubicBezTo>
                    <a:cubicBezTo>
                      <a:pt x="18954" y="1341"/>
                      <a:pt x="18862" y="1486"/>
                      <a:pt x="18744" y="1564"/>
                    </a:cubicBezTo>
                    <a:lnTo>
                      <a:pt x="14887" y="3786"/>
                    </a:lnTo>
                    <a:lnTo>
                      <a:pt x="14887" y="6731"/>
                    </a:lnTo>
                    <a:lnTo>
                      <a:pt x="17427" y="8138"/>
                    </a:lnTo>
                    <a:cubicBezTo>
                      <a:pt x="17862" y="7888"/>
                      <a:pt x="20916" y="5969"/>
                      <a:pt x="21179" y="5969"/>
                    </a:cubicBezTo>
                    <a:cubicBezTo>
                      <a:pt x="21442" y="5969"/>
                      <a:pt x="21600" y="6166"/>
                      <a:pt x="21600" y="6429"/>
                    </a:cubicBezTo>
                    <a:cubicBezTo>
                      <a:pt x="21600" y="6863"/>
                      <a:pt x="21442" y="7402"/>
                      <a:pt x="21297" y="7822"/>
                    </a:cubicBezTo>
                    <a:close/>
                    <a:moveTo>
                      <a:pt x="3936" y="16828"/>
                    </a:moveTo>
                    <a:cubicBezTo>
                      <a:pt x="3475" y="16828"/>
                      <a:pt x="3093" y="17209"/>
                      <a:pt x="3093" y="17669"/>
                    </a:cubicBezTo>
                    <a:cubicBezTo>
                      <a:pt x="3093" y="18129"/>
                      <a:pt x="3475" y="18511"/>
                      <a:pt x="3936" y="18511"/>
                    </a:cubicBezTo>
                    <a:cubicBezTo>
                      <a:pt x="4396" y="18511"/>
                      <a:pt x="4778" y="18129"/>
                      <a:pt x="4778" y="17669"/>
                    </a:cubicBezTo>
                    <a:cubicBezTo>
                      <a:pt x="4778" y="17209"/>
                      <a:pt x="4396" y="16828"/>
                      <a:pt x="3936" y="16828"/>
                    </a:cubicBezTo>
                    <a:close/>
                    <a:moveTo>
                      <a:pt x="4278" y="21114"/>
                    </a:moveTo>
                    <a:cubicBezTo>
                      <a:pt x="3975" y="21416"/>
                      <a:pt x="3541" y="21600"/>
                      <a:pt x="3093" y="21600"/>
                    </a:cubicBezTo>
                    <a:cubicBezTo>
                      <a:pt x="2646" y="21600"/>
                      <a:pt x="2211" y="21416"/>
                      <a:pt x="1895" y="21114"/>
                    </a:cubicBezTo>
                    <a:lnTo>
                      <a:pt x="500" y="19694"/>
                    </a:lnTo>
                    <a:cubicBezTo>
                      <a:pt x="184" y="19391"/>
                      <a:pt x="0" y="18958"/>
                      <a:pt x="0" y="18511"/>
                    </a:cubicBezTo>
                    <a:cubicBezTo>
                      <a:pt x="0" y="18064"/>
                      <a:pt x="184" y="17630"/>
                      <a:pt x="500" y="17314"/>
                    </a:cubicBezTo>
                    <a:lnTo>
                      <a:pt x="9464" y="8361"/>
                    </a:lnTo>
                    <a:cubicBezTo>
                      <a:pt x="10148" y="10084"/>
                      <a:pt x="11531" y="11464"/>
                      <a:pt x="13255" y="12148"/>
                    </a:cubicBezTo>
                    <a:cubicBezTo>
                      <a:pt x="13255" y="12148"/>
                      <a:pt x="4278" y="21114"/>
                      <a:pt x="4278" y="21114"/>
                    </a:cubicBezTo>
                    <a:close/>
                  </a:path>
                </a:pathLst>
              </a:custGeom>
              <a:solidFill>
                <a:srgbClr val="22477D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80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sp>
        <p:nvSpPr>
          <p:cNvPr id="38" name="Title 1"/>
          <p:cNvSpPr txBox="1"/>
          <p:nvPr/>
        </p:nvSpPr>
        <p:spPr>
          <a:xfrm>
            <a:off x="-206481" y="177640"/>
            <a:ext cx="3384376" cy="109877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sz="2000" dirty="0"/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of Lao sung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Mountain people )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39" name="Content Placeholder 3">
            <a:extLst>
              <a:ext uri="{FF2B5EF4-FFF2-40B4-BE49-F238E27FC236}">
                <a16:creationId xmlns:a16="http://schemas.microsoft.com/office/drawing/2014/main" xmlns="" id="{BAECD375-A86C-48EF-A76A-2F5757818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535">
            <a:off x="1202828" y="2170135"/>
            <a:ext cx="1429481" cy="1266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539BD74-D846-48EE-B5E8-4D76AA2FC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500">
            <a:off x="6242053" y="2093182"/>
            <a:ext cx="1544889" cy="144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1617B-3453-430E-88DB-00B85202D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90" y="2312487"/>
            <a:ext cx="1488186" cy="10287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AF8AA48-7011-4832-BDFD-29B550EAA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92" y="2333578"/>
            <a:ext cx="1415932" cy="9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/>
          <p:nvPr/>
        </p:nvSpPr>
        <p:spPr>
          <a:xfrm>
            <a:off x="2825298" y="195486"/>
            <a:ext cx="3493404" cy="1090992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Pimailao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new year festival)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5FF1D0-0EF5-4744-94CC-BABF3FE91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56" y="1515066"/>
            <a:ext cx="2458288" cy="1905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BD3733-6B68-47F7-8682-86368AAA1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5321"/>
            <a:ext cx="2736304" cy="19353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A646B41-96B5-423E-838D-8B45B7A8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5066"/>
            <a:ext cx="2950950" cy="19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5"/>
          <p:cNvGrpSpPr/>
          <p:nvPr/>
        </p:nvGrpSpPr>
        <p:grpSpPr>
          <a:xfrm>
            <a:off x="180816" y="1688302"/>
            <a:ext cx="1305002" cy="1737657"/>
            <a:chOff x="3779635" y="1683540"/>
            <a:chExt cx="4632730" cy="5174460"/>
          </a:xfrm>
          <a:solidFill>
            <a:srgbClr val="22477D"/>
          </a:solidFill>
        </p:grpSpPr>
        <p:sp>
          <p:nvSpPr>
            <p:cNvPr id="27" name="Freeform 46"/>
            <p:cNvSpPr/>
            <p:nvPr/>
          </p:nvSpPr>
          <p:spPr bwMode="auto">
            <a:xfrm>
              <a:off x="3968196" y="3177186"/>
              <a:ext cx="1549743" cy="645610"/>
            </a:xfrm>
            <a:custGeom>
              <a:avLst/>
              <a:gdLst>
                <a:gd name="T0" fmla="*/ 201 w 2027"/>
                <a:gd name="T1" fmla="*/ 456 h 831"/>
                <a:gd name="T2" fmla="*/ 174 w 2027"/>
                <a:gd name="T3" fmla="*/ 424 h 831"/>
                <a:gd name="T4" fmla="*/ 88 w 2027"/>
                <a:gd name="T5" fmla="*/ 301 h 831"/>
                <a:gd name="T6" fmla="*/ 0 w 2027"/>
                <a:gd name="T7" fmla="*/ 105 h 831"/>
                <a:gd name="T8" fmla="*/ 244 w 2027"/>
                <a:gd name="T9" fmla="*/ 67 h 831"/>
                <a:gd name="T10" fmla="*/ 617 w 2027"/>
                <a:gd name="T11" fmla="*/ 27 h 831"/>
                <a:gd name="T12" fmla="*/ 1097 w 2027"/>
                <a:gd name="T13" fmla="*/ 8 h 831"/>
                <a:gd name="T14" fmla="*/ 1105 w 2027"/>
                <a:gd name="T15" fmla="*/ 11 h 831"/>
                <a:gd name="T16" fmla="*/ 1165 w 2027"/>
                <a:gd name="T17" fmla="*/ 14 h 831"/>
                <a:gd name="T18" fmla="*/ 1226 w 2027"/>
                <a:gd name="T19" fmla="*/ 23 h 831"/>
                <a:gd name="T20" fmla="*/ 1295 w 2027"/>
                <a:gd name="T21" fmla="*/ 36 h 831"/>
                <a:gd name="T22" fmla="*/ 1313 w 2027"/>
                <a:gd name="T23" fmla="*/ 43 h 831"/>
                <a:gd name="T24" fmla="*/ 1382 w 2027"/>
                <a:gd name="T25" fmla="*/ 61 h 831"/>
                <a:gd name="T26" fmla="*/ 1444 w 2027"/>
                <a:gd name="T27" fmla="*/ 82 h 831"/>
                <a:gd name="T28" fmla="*/ 1496 w 2027"/>
                <a:gd name="T29" fmla="*/ 104 h 831"/>
                <a:gd name="T30" fmla="*/ 1608 w 2027"/>
                <a:gd name="T31" fmla="*/ 163 h 831"/>
                <a:gd name="T32" fmla="*/ 1726 w 2027"/>
                <a:gd name="T33" fmla="*/ 248 h 831"/>
                <a:gd name="T34" fmla="*/ 1879 w 2027"/>
                <a:gd name="T35" fmla="*/ 403 h 831"/>
                <a:gd name="T36" fmla="*/ 1922 w 2027"/>
                <a:gd name="T37" fmla="*/ 461 h 831"/>
                <a:gd name="T38" fmla="*/ 1926 w 2027"/>
                <a:gd name="T39" fmla="*/ 471 h 831"/>
                <a:gd name="T40" fmla="*/ 2027 w 2027"/>
                <a:gd name="T41" fmla="*/ 652 h 831"/>
                <a:gd name="T42" fmla="*/ 1659 w 2027"/>
                <a:gd name="T43" fmla="*/ 454 h 831"/>
                <a:gd name="T44" fmla="*/ 1621 w 2027"/>
                <a:gd name="T45" fmla="*/ 441 h 831"/>
                <a:gd name="T46" fmla="*/ 1357 w 2027"/>
                <a:gd name="T47" fmla="*/ 386 h 831"/>
                <a:gd name="T48" fmla="*/ 1215 w 2027"/>
                <a:gd name="T49" fmla="*/ 379 h 831"/>
                <a:gd name="T50" fmla="*/ 971 w 2027"/>
                <a:gd name="T51" fmla="*/ 404 h 831"/>
                <a:gd name="T52" fmla="*/ 952 w 2027"/>
                <a:gd name="T53" fmla="*/ 404 h 831"/>
                <a:gd name="T54" fmla="*/ 709 w 2027"/>
                <a:gd name="T55" fmla="*/ 406 h 831"/>
                <a:gd name="T56" fmla="*/ 699 w 2027"/>
                <a:gd name="T57" fmla="*/ 408 h 831"/>
                <a:gd name="T58" fmla="*/ 615 w 2027"/>
                <a:gd name="T59" fmla="*/ 396 h 831"/>
                <a:gd name="T60" fmla="*/ 559 w 2027"/>
                <a:gd name="T61" fmla="*/ 386 h 831"/>
                <a:gd name="T62" fmla="*/ 549 w 2027"/>
                <a:gd name="T63" fmla="*/ 382 h 831"/>
                <a:gd name="T64" fmla="*/ 339 w 2027"/>
                <a:gd name="T65" fmla="*/ 319 h 831"/>
                <a:gd name="T66" fmla="*/ 1059 w 2027"/>
                <a:gd name="T67" fmla="*/ 435 h 831"/>
                <a:gd name="T68" fmla="*/ 1228 w 2027"/>
                <a:gd name="T69" fmla="*/ 437 h 831"/>
                <a:gd name="T70" fmla="*/ 1237 w 2027"/>
                <a:gd name="T71" fmla="*/ 435 h 831"/>
                <a:gd name="T72" fmla="*/ 1450 w 2027"/>
                <a:gd name="T73" fmla="*/ 470 h 831"/>
                <a:gd name="T74" fmla="*/ 1736 w 2027"/>
                <a:gd name="T75" fmla="*/ 578 h 831"/>
                <a:gd name="T76" fmla="*/ 1752 w 2027"/>
                <a:gd name="T77" fmla="*/ 589 h 831"/>
                <a:gd name="T78" fmla="*/ 1997 w 2027"/>
                <a:gd name="T79" fmla="*/ 755 h 831"/>
                <a:gd name="T80" fmla="*/ 1929 w 2027"/>
                <a:gd name="T81" fmla="*/ 765 h 831"/>
                <a:gd name="T82" fmla="*/ 1866 w 2027"/>
                <a:gd name="T83" fmla="*/ 772 h 831"/>
                <a:gd name="T84" fmla="*/ 1817 w 2027"/>
                <a:gd name="T85" fmla="*/ 779 h 831"/>
                <a:gd name="T86" fmla="*/ 1393 w 2027"/>
                <a:gd name="T87" fmla="*/ 816 h 831"/>
                <a:gd name="T88" fmla="*/ 1035 w 2027"/>
                <a:gd name="T89" fmla="*/ 828 h 831"/>
                <a:gd name="T90" fmla="*/ 1018 w 2027"/>
                <a:gd name="T91" fmla="*/ 825 h 831"/>
                <a:gd name="T92" fmla="*/ 693 w 2027"/>
                <a:gd name="T93" fmla="*/ 776 h 831"/>
                <a:gd name="T94" fmla="*/ 369 w 2027"/>
                <a:gd name="T95" fmla="*/ 614 h 831"/>
                <a:gd name="T96" fmla="*/ 361 w 2027"/>
                <a:gd name="T97" fmla="*/ 606 h 831"/>
                <a:gd name="T98" fmla="*/ 201 w 2027"/>
                <a:gd name="T99" fmla="*/ 45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7" h="831">
                  <a:moveTo>
                    <a:pt x="201" y="456"/>
                  </a:moveTo>
                  <a:cubicBezTo>
                    <a:pt x="192" y="446"/>
                    <a:pt x="182" y="435"/>
                    <a:pt x="174" y="424"/>
                  </a:cubicBezTo>
                  <a:cubicBezTo>
                    <a:pt x="141" y="385"/>
                    <a:pt x="114" y="345"/>
                    <a:pt x="88" y="301"/>
                  </a:cubicBezTo>
                  <a:cubicBezTo>
                    <a:pt x="53" y="237"/>
                    <a:pt x="23" y="173"/>
                    <a:pt x="0" y="105"/>
                  </a:cubicBezTo>
                  <a:cubicBezTo>
                    <a:pt x="80" y="88"/>
                    <a:pt x="159" y="78"/>
                    <a:pt x="244" y="67"/>
                  </a:cubicBezTo>
                  <a:cubicBezTo>
                    <a:pt x="372" y="52"/>
                    <a:pt x="490" y="40"/>
                    <a:pt x="617" y="27"/>
                  </a:cubicBezTo>
                  <a:cubicBezTo>
                    <a:pt x="781" y="14"/>
                    <a:pt x="932" y="0"/>
                    <a:pt x="1097" y="8"/>
                  </a:cubicBezTo>
                  <a:cubicBezTo>
                    <a:pt x="1100" y="8"/>
                    <a:pt x="1102" y="11"/>
                    <a:pt x="1105" y="11"/>
                  </a:cubicBezTo>
                  <a:cubicBezTo>
                    <a:pt x="1125" y="12"/>
                    <a:pt x="1145" y="13"/>
                    <a:pt x="1165" y="14"/>
                  </a:cubicBezTo>
                  <a:cubicBezTo>
                    <a:pt x="1185" y="18"/>
                    <a:pt x="1205" y="19"/>
                    <a:pt x="1226" y="23"/>
                  </a:cubicBezTo>
                  <a:cubicBezTo>
                    <a:pt x="1250" y="28"/>
                    <a:pt x="1272" y="30"/>
                    <a:pt x="1295" y="36"/>
                  </a:cubicBezTo>
                  <a:cubicBezTo>
                    <a:pt x="1301" y="39"/>
                    <a:pt x="1306" y="41"/>
                    <a:pt x="1313" y="43"/>
                  </a:cubicBezTo>
                  <a:cubicBezTo>
                    <a:pt x="1338" y="46"/>
                    <a:pt x="1360" y="52"/>
                    <a:pt x="1382" y="61"/>
                  </a:cubicBezTo>
                  <a:cubicBezTo>
                    <a:pt x="1403" y="70"/>
                    <a:pt x="1424" y="72"/>
                    <a:pt x="1444" y="82"/>
                  </a:cubicBezTo>
                  <a:cubicBezTo>
                    <a:pt x="1462" y="91"/>
                    <a:pt x="1479" y="97"/>
                    <a:pt x="1496" y="104"/>
                  </a:cubicBezTo>
                  <a:cubicBezTo>
                    <a:pt x="1535" y="121"/>
                    <a:pt x="1570" y="142"/>
                    <a:pt x="1608" y="163"/>
                  </a:cubicBezTo>
                  <a:cubicBezTo>
                    <a:pt x="1651" y="190"/>
                    <a:pt x="1687" y="217"/>
                    <a:pt x="1726" y="248"/>
                  </a:cubicBezTo>
                  <a:cubicBezTo>
                    <a:pt x="1783" y="295"/>
                    <a:pt x="1833" y="344"/>
                    <a:pt x="1879" y="403"/>
                  </a:cubicBezTo>
                  <a:cubicBezTo>
                    <a:pt x="1894" y="423"/>
                    <a:pt x="1907" y="441"/>
                    <a:pt x="1922" y="461"/>
                  </a:cubicBezTo>
                  <a:cubicBezTo>
                    <a:pt x="1925" y="464"/>
                    <a:pt x="1924" y="468"/>
                    <a:pt x="1926" y="471"/>
                  </a:cubicBezTo>
                  <a:cubicBezTo>
                    <a:pt x="1968" y="528"/>
                    <a:pt x="1998" y="589"/>
                    <a:pt x="2027" y="652"/>
                  </a:cubicBezTo>
                  <a:cubicBezTo>
                    <a:pt x="1915" y="568"/>
                    <a:pt x="1792" y="503"/>
                    <a:pt x="1659" y="454"/>
                  </a:cubicBezTo>
                  <a:cubicBezTo>
                    <a:pt x="1647" y="450"/>
                    <a:pt x="1633" y="445"/>
                    <a:pt x="1621" y="441"/>
                  </a:cubicBezTo>
                  <a:cubicBezTo>
                    <a:pt x="1534" y="414"/>
                    <a:pt x="1450" y="397"/>
                    <a:pt x="1357" y="386"/>
                  </a:cubicBezTo>
                  <a:cubicBezTo>
                    <a:pt x="1309" y="381"/>
                    <a:pt x="1263" y="379"/>
                    <a:pt x="1215" y="379"/>
                  </a:cubicBezTo>
                  <a:cubicBezTo>
                    <a:pt x="1132" y="380"/>
                    <a:pt x="1056" y="390"/>
                    <a:pt x="971" y="404"/>
                  </a:cubicBezTo>
                  <a:cubicBezTo>
                    <a:pt x="964" y="405"/>
                    <a:pt x="959" y="403"/>
                    <a:pt x="952" y="404"/>
                  </a:cubicBezTo>
                  <a:cubicBezTo>
                    <a:pt x="868" y="414"/>
                    <a:pt x="792" y="416"/>
                    <a:pt x="709" y="406"/>
                  </a:cubicBezTo>
                  <a:cubicBezTo>
                    <a:pt x="706" y="406"/>
                    <a:pt x="702" y="408"/>
                    <a:pt x="699" y="408"/>
                  </a:cubicBezTo>
                  <a:cubicBezTo>
                    <a:pt x="670" y="405"/>
                    <a:pt x="644" y="402"/>
                    <a:pt x="615" y="396"/>
                  </a:cubicBezTo>
                  <a:cubicBezTo>
                    <a:pt x="595" y="393"/>
                    <a:pt x="577" y="389"/>
                    <a:pt x="559" y="386"/>
                  </a:cubicBezTo>
                  <a:cubicBezTo>
                    <a:pt x="554" y="385"/>
                    <a:pt x="553" y="384"/>
                    <a:pt x="549" y="382"/>
                  </a:cubicBezTo>
                  <a:cubicBezTo>
                    <a:pt x="474" y="367"/>
                    <a:pt x="407" y="346"/>
                    <a:pt x="339" y="319"/>
                  </a:cubicBezTo>
                  <a:cubicBezTo>
                    <a:pt x="562" y="424"/>
                    <a:pt x="815" y="466"/>
                    <a:pt x="1059" y="435"/>
                  </a:cubicBezTo>
                  <a:cubicBezTo>
                    <a:pt x="1115" y="435"/>
                    <a:pt x="1170" y="430"/>
                    <a:pt x="1228" y="437"/>
                  </a:cubicBezTo>
                  <a:cubicBezTo>
                    <a:pt x="1230" y="437"/>
                    <a:pt x="1234" y="435"/>
                    <a:pt x="1237" y="435"/>
                  </a:cubicBezTo>
                  <a:cubicBezTo>
                    <a:pt x="1312" y="443"/>
                    <a:pt x="1378" y="451"/>
                    <a:pt x="1450" y="470"/>
                  </a:cubicBezTo>
                  <a:cubicBezTo>
                    <a:pt x="1552" y="495"/>
                    <a:pt x="1643" y="532"/>
                    <a:pt x="1736" y="578"/>
                  </a:cubicBezTo>
                  <a:cubicBezTo>
                    <a:pt x="1741" y="581"/>
                    <a:pt x="1747" y="586"/>
                    <a:pt x="1752" y="589"/>
                  </a:cubicBezTo>
                  <a:cubicBezTo>
                    <a:pt x="1842" y="635"/>
                    <a:pt x="1920" y="693"/>
                    <a:pt x="1997" y="755"/>
                  </a:cubicBezTo>
                  <a:cubicBezTo>
                    <a:pt x="1974" y="762"/>
                    <a:pt x="1954" y="761"/>
                    <a:pt x="1929" y="765"/>
                  </a:cubicBezTo>
                  <a:cubicBezTo>
                    <a:pt x="1909" y="769"/>
                    <a:pt x="1888" y="772"/>
                    <a:pt x="1866" y="772"/>
                  </a:cubicBezTo>
                  <a:cubicBezTo>
                    <a:pt x="1849" y="774"/>
                    <a:pt x="1833" y="777"/>
                    <a:pt x="1817" y="779"/>
                  </a:cubicBezTo>
                  <a:cubicBezTo>
                    <a:pt x="1671" y="795"/>
                    <a:pt x="1537" y="807"/>
                    <a:pt x="1393" y="816"/>
                  </a:cubicBezTo>
                  <a:cubicBezTo>
                    <a:pt x="1270" y="823"/>
                    <a:pt x="1156" y="831"/>
                    <a:pt x="1035" y="828"/>
                  </a:cubicBezTo>
                  <a:cubicBezTo>
                    <a:pt x="1029" y="828"/>
                    <a:pt x="1024" y="825"/>
                    <a:pt x="1018" y="825"/>
                  </a:cubicBezTo>
                  <a:cubicBezTo>
                    <a:pt x="906" y="823"/>
                    <a:pt x="802" y="806"/>
                    <a:pt x="693" y="776"/>
                  </a:cubicBezTo>
                  <a:cubicBezTo>
                    <a:pt x="574" y="741"/>
                    <a:pt x="470" y="687"/>
                    <a:pt x="369" y="614"/>
                  </a:cubicBezTo>
                  <a:cubicBezTo>
                    <a:pt x="367" y="611"/>
                    <a:pt x="364" y="609"/>
                    <a:pt x="361" y="606"/>
                  </a:cubicBezTo>
                  <a:cubicBezTo>
                    <a:pt x="301" y="562"/>
                    <a:pt x="249" y="512"/>
                    <a:pt x="201" y="45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8" name="Freeform 47"/>
            <p:cNvSpPr/>
            <p:nvPr/>
          </p:nvSpPr>
          <p:spPr bwMode="auto">
            <a:xfrm>
              <a:off x="5170279" y="1762594"/>
              <a:ext cx="542116" cy="1333143"/>
            </a:xfrm>
            <a:custGeom>
              <a:avLst/>
              <a:gdLst>
                <a:gd name="T0" fmla="*/ 75 w 708"/>
                <a:gd name="T1" fmla="*/ 0 h 1715"/>
                <a:gd name="T2" fmla="*/ 46 w 708"/>
                <a:gd name="T3" fmla="*/ 209 h 1715"/>
                <a:gd name="T4" fmla="*/ 18 w 708"/>
                <a:gd name="T5" fmla="*/ 526 h 1715"/>
                <a:gd name="T6" fmla="*/ 9 w 708"/>
                <a:gd name="T7" fmla="*/ 935 h 1715"/>
                <a:gd name="T8" fmla="*/ 11 w 708"/>
                <a:gd name="T9" fmla="*/ 941 h 1715"/>
                <a:gd name="T10" fmla="*/ 15 w 708"/>
                <a:gd name="T11" fmla="*/ 992 h 1715"/>
                <a:gd name="T12" fmla="*/ 23 w 708"/>
                <a:gd name="T13" fmla="*/ 1044 h 1715"/>
                <a:gd name="T14" fmla="*/ 35 w 708"/>
                <a:gd name="T15" fmla="*/ 1103 h 1715"/>
                <a:gd name="T16" fmla="*/ 41 w 708"/>
                <a:gd name="T17" fmla="*/ 1117 h 1715"/>
                <a:gd name="T18" fmla="*/ 57 w 708"/>
                <a:gd name="T19" fmla="*/ 1176 h 1715"/>
                <a:gd name="T20" fmla="*/ 76 w 708"/>
                <a:gd name="T21" fmla="*/ 1228 h 1715"/>
                <a:gd name="T22" fmla="*/ 96 w 708"/>
                <a:gd name="T23" fmla="*/ 1273 h 1715"/>
                <a:gd name="T24" fmla="*/ 148 w 708"/>
                <a:gd name="T25" fmla="*/ 1367 h 1715"/>
                <a:gd name="T26" fmla="*/ 221 w 708"/>
                <a:gd name="T27" fmla="*/ 1466 h 1715"/>
                <a:gd name="T28" fmla="*/ 356 w 708"/>
                <a:gd name="T29" fmla="*/ 1593 h 1715"/>
                <a:gd name="T30" fmla="*/ 406 w 708"/>
                <a:gd name="T31" fmla="*/ 1629 h 1715"/>
                <a:gd name="T32" fmla="*/ 414 w 708"/>
                <a:gd name="T33" fmla="*/ 1633 h 1715"/>
                <a:gd name="T34" fmla="*/ 569 w 708"/>
                <a:gd name="T35" fmla="*/ 1715 h 1715"/>
                <a:gd name="T36" fmla="*/ 396 w 708"/>
                <a:gd name="T37" fmla="*/ 1405 h 1715"/>
                <a:gd name="T38" fmla="*/ 384 w 708"/>
                <a:gd name="T39" fmla="*/ 1374 h 1715"/>
                <a:gd name="T40" fmla="*/ 334 w 708"/>
                <a:gd name="T41" fmla="*/ 1150 h 1715"/>
                <a:gd name="T42" fmla="*/ 326 w 708"/>
                <a:gd name="T43" fmla="*/ 1030 h 1715"/>
                <a:gd name="T44" fmla="*/ 343 w 708"/>
                <a:gd name="T45" fmla="*/ 821 h 1715"/>
                <a:gd name="T46" fmla="*/ 343 w 708"/>
                <a:gd name="T47" fmla="*/ 805 h 1715"/>
                <a:gd name="T48" fmla="*/ 341 w 708"/>
                <a:gd name="T49" fmla="*/ 598 h 1715"/>
                <a:gd name="T50" fmla="*/ 342 w 708"/>
                <a:gd name="T51" fmla="*/ 591 h 1715"/>
                <a:gd name="T52" fmla="*/ 331 w 708"/>
                <a:gd name="T53" fmla="*/ 519 h 1715"/>
                <a:gd name="T54" fmla="*/ 322 w 708"/>
                <a:gd name="T55" fmla="*/ 471 h 1715"/>
                <a:gd name="T56" fmla="*/ 318 w 708"/>
                <a:gd name="T57" fmla="*/ 463 h 1715"/>
                <a:gd name="T58" fmla="*/ 261 w 708"/>
                <a:gd name="T59" fmla="*/ 285 h 1715"/>
                <a:gd name="T60" fmla="*/ 371 w 708"/>
                <a:gd name="T61" fmla="*/ 896 h 1715"/>
                <a:gd name="T62" fmla="*/ 375 w 708"/>
                <a:gd name="T63" fmla="*/ 1039 h 1715"/>
                <a:gd name="T64" fmla="*/ 374 w 708"/>
                <a:gd name="T65" fmla="*/ 1047 h 1715"/>
                <a:gd name="T66" fmla="*/ 406 w 708"/>
                <a:gd name="T67" fmla="*/ 1228 h 1715"/>
                <a:gd name="T68" fmla="*/ 502 w 708"/>
                <a:gd name="T69" fmla="*/ 1469 h 1715"/>
                <a:gd name="T70" fmla="*/ 511 w 708"/>
                <a:gd name="T71" fmla="*/ 1483 h 1715"/>
                <a:gd name="T72" fmla="*/ 657 w 708"/>
                <a:gd name="T73" fmla="*/ 1688 h 1715"/>
                <a:gd name="T74" fmla="*/ 664 w 708"/>
                <a:gd name="T75" fmla="*/ 1630 h 1715"/>
                <a:gd name="T76" fmla="*/ 669 w 708"/>
                <a:gd name="T77" fmla="*/ 1577 h 1715"/>
                <a:gd name="T78" fmla="*/ 675 w 708"/>
                <a:gd name="T79" fmla="*/ 1535 h 1715"/>
                <a:gd name="T80" fmla="*/ 700 w 708"/>
                <a:gd name="T81" fmla="*/ 1174 h 1715"/>
                <a:gd name="T82" fmla="*/ 704 w 708"/>
                <a:gd name="T83" fmla="*/ 869 h 1715"/>
                <a:gd name="T84" fmla="*/ 702 w 708"/>
                <a:gd name="T85" fmla="*/ 856 h 1715"/>
                <a:gd name="T86" fmla="*/ 655 w 708"/>
                <a:gd name="T87" fmla="*/ 580 h 1715"/>
                <a:gd name="T88" fmla="*/ 513 w 708"/>
                <a:gd name="T89" fmla="*/ 307 h 1715"/>
                <a:gd name="T90" fmla="*/ 506 w 708"/>
                <a:gd name="T91" fmla="*/ 300 h 1715"/>
                <a:gd name="T92" fmla="*/ 376 w 708"/>
                <a:gd name="T93" fmla="*/ 166 h 1715"/>
                <a:gd name="T94" fmla="*/ 349 w 708"/>
                <a:gd name="T95" fmla="*/ 144 h 1715"/>
                <a:gd name="T96" fmla="*/ 242 w 708"/>
                <a:gd name="T97" fmla="*/ 73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8" h="1715">
                  <a:moveTo>
                    <a:pt x="75" y="0"/>
                  </a:moveTo>
                  <a:cubicBezTo>
                    <a:pt x="61" y="69"/>
                    <a:pt x="54" y="136"/>
                    <a:pt x="46" y="209"/>
                  </a:cubicBezTo>
                  <a:cubicBezTo>
                    <a:pt x="35" y="318"/>
                    <a:pt x="27" y="418"/>
                    <a:pt x="18" y="526"/>
                  </a:cubicBezTo>
                  <a:cubicBezTo>
                    <a:pt x="9" y="666"/>
                    <a:pt x="0" y="795"/>
                    <a:pt x="9" y="935"/>
                  </a:cubicBezTo>
                  <a:cubicBezTo>
                    <a:pt x="9" y="937"/>
                    <a:pt x="11" y="939"/>
                    <a:pt x="11" y="941"/>
                  </a:cubicBezTo>
                  <a:cubicBezTo>
                    <a:pt x="12" y="958"/>
                    <a:pt x="14" y="975"/>
                    <a:pt x="15" y="992"/>
                  </a:cubicBezTo>
                  <a:cubicBezTo>
                    <a:pt x="18" y="1009"/>
                    <a:pt x="20" y="1027"/>
                    <a:pt x="23" y="1044"/>
                  </a:cubicBezTo>
                  <a:cubicBezTo>
                    <a:pt x="28" y="1064"/>
                    <a:pt x="29" y="1083"/>
                    <a:pt x="35" y="1103"/>
                  </a:cubicBezTo>
                  <a:cubicBezTo>
                    <a:pt x="38" y="1107"/>
                    <a:pt x="40" y="1112"/>
                    <a:pt x="41" y="1117"/>
                  </a:cubicBezTo>
                  <a:cubicBezTo>
                    <a:pt x="45" y="1139"/>
                    <a:pt x="49" y="1157"/>
                    <a:pt x="57" y="1176"/>
                  </a:cubicBezTo>
                  <a:cubicBezTo>
                    <a:pt x="66" y="1193"/>
                    <a:pt x="68" y="1211"/>
                    <a:pt x="76" y="1228"/>
                  </a:cubicBezTo>
                  <a:cubicBezTo>
                    <a:pt x="84" y="1243"/>
                    <a:pt x="90" y="1258"/>
                    <a:pt x="96" y="1273"/>
                  </a:cubicBezTo>
                  <a:cubicBezTo>
                    <a:pt x="111" y="1305"/>
                    <a:pt x="129" y="1335"/>
                    <a:pt x="148" y="1367"/>
                  </a:cubicBezTo>
                  <a:cubicBezTo>
                    <a:pt x="171" y="1403"/>
                    <a:pt x="195" y="1433"/>
                    <a:pt x="221" y="1466"/>
                  </a:cubicBezTo>
                  <a:cubicBezTo>
                    <a:pt x="263" y="1513"/>
                    <a:pt x="305" y="1555"/>
                    <a:pt x="356" y="1593"/>
                  </a:cubicBezTo>
                  <a:cubicBezTo>
                    <a:pt x="373" y="1606"/>
                    <a:pt x="389" y="1617"/>
                    <a:pt x="406" y="1629"/>
                  </a:cubicBezTo>
                  <a:cubicBezTo>
                    <a:pt x="408" y="1631"/>
                    <a:pt x="412" y="1630"/>
                    <a:pt x="414" y="1633"/>
                  </a:cubicBezTo>
                  <a:cubicBezTo>
                    <a:pt x="463" y="1667"/>
                    <a:pt x="516" y="1692"/>
                    <a:pt x="569" y="1715"/>
                  </a:cubicBezTo>
                  <a:cubicBezTo>
                    <a:pt x="497" y="1622"/>
                    <a:pt x="439" y="1518"/>
                    <a:pt x="396" y="1405"/>
                  </a:cubicBezTo>
                  <a:cubicBezTo>
                    <a:pt x="392" y="1395"/>
                    <a:pt x="388" y="1384"/>
                    <a:pt x="384" y="1374"/>
                  </a:cubicBezTo>
                  <a:cubicBezTo>
                    <a:pt x="360" y="1300"/>
                    <a:pt x="344" y="1228"/>
                    <a:pt x="334" y="1150"/>
                  </a:cubicBezTo>
                  <a:cubicBezTo>
                    <a:pt x="329" y="1109"/>
                    <a:pt x="326" y="1071"/>
                    <a:pt x="326" y="1030"/>
                  </a:cubicBezTo>
                  <a:cubicBezTo>
                    <a:pt x="325" y="959"/>
                    <a:pt x="332" y="894"/>
                    <a:pt x="343" y="821"/>
                  </a:cubicBezTo>
                  <a:cubicBezTo>
                    <a:pt x="344" y="816"/>
                    <a:pt x="342" y="811"/>
                    <a:pt x="343" y="805"/>
                  </a:cubicBezTo>
                  <a:cubicBezTo>
                    <a:pt x="350" y="734"/>
                    <a:pt x="351" y="669"/>
                    <a:pt x="341" y="598"/>
                  </a:cubicBezTo>
                  <a:cubicBezTo>
                    <a:pt x="341" y="596"/>
                    <a:pt x="342" y="593"/>
                    <a:pt x="342" y="591"/>
                  </a:cubicBezTo>
                  <a:cubicBezTo>
                    <a:pt x="340" y="566"/>
                    <a:pt x="336" y="544"/>
                    <a:pt x="331" y="519"/>
                  </a:cubicBezTo>
                  <a:cubicBezTo>
                    <a:pt x="328" y="502"/>
                    <a:pt x="324" y="487"/>
                    <a:pt x="322" y="471"/>
                  </a:cubicBezTo>
                  <a:cubicBezTo>
                    <a:pt x="321" y="468"/>
                    <a:pt x="320" y="467"/>
                    <a:pt x="318" y="463"/>
                  </a:cubicBezTo>
                  <a:cubicBezTo>
                    <a:pt x="304" y="400"/>
                    <a:pt x="286" y="343"/>
                    <a:pt x="261" y="285"/>
                  </a:cubicBezTo>
                  <a:cubicBezTo>
                    <a:pt x="354" y="473"/>
                    <a:pt x="393" y="688"/>
                    <a:pt x="371" y="896"/>
                  </a:cubicBezTo>
                  <a:cubicBezTo>
                    <a:pt x="372" y="944"/>
                    <a:pt x="369" y="991"/>
                    <a:pt x="375" y="1039"/>
                  </a:cubicBezTo>
                  <a:cubicBezTo>
                    <a:pt x="375" y="1042"/>
                    <a:pt x="374" y="1045"/>
                    <a:pt x="374" y="1047"/>
                  </a:cubicBezTo>
                  <a:cubicBezTo>
                    <a:pt x="381" y="1111"/>
                    <a:pt x="389" y="1167"/>
                    <a:pt x="406" y="1228"/>
                  </a:cubicBezTo>
                  <a:cubicBezTo>
                    <a:pt x="429" y="1314"/>
                    <a:pt x="462" y="1391"/>
                    <a:pt x="502" y="1469"/>
                  </a:cubicBezTo>
                  <a:cubicBezTo>
                    <a:pt x="505" y="1474"/>
                    <a:pt x="509" y="1478"/>
                    <a:pt x="511" y="1483"/>
                  </a:cubicBezTo>
                  <a:cubicBezTo>
                    <a:pt x="552" y="1559"/>
                    <a:pt x="603" y="1624"/>
                    <a:pt x="657" y="1688"/>
                  </a:cubicBezTo>
                  <a:cubicBezTo>
                    <a:pt x="662" y="1669"/>
                    <a:pt x="661" y="1652"/>
                    <a:pt x="664" y="1630"/>
                  </a:cubicBezTo>
                  <a:cubicBezTo>
                    <a:pt x="667" y="1613"/>
                    <a:pt x="669" y="1595"/>
                    <a:pt x="669" y="1577"/>
                  </a:cubicBezTo>
                  <a:cubicBezTo>
                    <a:pt x="670" y="1562"/>
                    <a:pt x="672" y="1548"/>
                    <a:pt x="675" y="1535"/>
                  </a:cubicBezTo>
                  <a:cubicBezTo>
                    <a:pt x="686" y="1411"/>
                    <a:pt x="694" y="1297"/>
                    <a:pt x="700" y="1174"/>
                  </a:cubicBezTo>
                  <a:cubicBezTo>
                    <a:pt x="703" y="1070"/>
                    <a:pt x="708" y="973"/>
                    <a:pt x="704" y="869"/>
                  </a:cubicBezTo>
                  <a:cubicBezTo>
                    <a:pt x="704" y="865"/>
                    <a:pt x="702" y="860"/>
                    <a:pt x="702" y="856"/>
                  </a:cubicBezTo>
                  <a:cubicBezTo>
                    <a:pt x="699" y="760"/>
                    <a:pt x="682" y="672"/>
                    <a:pt x="655" y="580"/>
                  </a:cubicBezTo>
                  <a:cubicBezTo>
                    <a:pt x="623" y="479"/>
                    <a:pt x="576" y="392"/>
                    <a:pt x="513" y="307"/>
                  </a:cubicBezTo>
                  <a:cubicBezTo>
                    <a:pt x="510" y="305"/>
                    <a:pt x="508" y="303"/>
                    <a:pt x="506" y="300"/>
                  </a:cubicBezTo>
                  <a:cubicBezTo>
                    <a:pt x="468" y="249"/>
                    <a:pt x="424" y="207"/>
                    <a:pt x="376" y="166"/>
                  </a:cubicBezTo>
                  <a:cubicBezTo>
                    <a:pt x="367" y="159"/>
                    <a:pt x="358" y="150"/>
                    <a:pt x="349" y="144"/>
                  </a:cubicBezTo>
                  <a:cubicBezTo>
                    <a:pt x="314" y="117"/>
                    <a:pt x="280" y="94"/>
                    <a:pt x="242" y="7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9" name="Freeform 48"/>
            <p:cNvSpPr/>
            <p:nvPr/>
          </p:nvSpPr>
          <p:spPr bwMode="auto">
            <a:xfrm>
              <a:off x="3926948" y="2700465"/>
              <a:ext cx="1119586" cy="465941"/>
            </a:xfrm>
            <a:custGeom>
              <a:avLst/>
              <a:gdLst>
                <a:gd name="T0" fmla="*/ 145 w 1464"/>
                <a:gd name="T1" fmla="*/ 329 h 600"/>
                <a:gd name="T2" fmla="*/ 125 w 1464"/>
                <a:gd name="T3" fmla="*/ 306 h 600"/>
                <a:gd name="T4" fmla="*/ 64 w 1464"/>
                <a:gd name="T5" fmla="*/ 217 h 600"/>
                <a:gd name="T6" fmla="*/ 0 w 1464"/>
                <a:gd name="T7" fmla="*/ 76 h 600"/>
                <a:gd name="T8" fmla="*/ 176 w 1464"/>
                <a:gd name="T9" fmla="*/ 48 h 600"/>
                <a:gd name="T10" fmla="*/ 446 w 1464"/>
                <a:gd name="T11" fmla="*/ 20 h 600"/>
                <a:gd name="T12" fmla="*/ 793 w 1464"/>
                <a:gd name="T13" fmla="*/ 6 h 600"/>
                <a:gd name="T14" fmla="*/ 798 w 1464"/>
                <a:gd name="T15" fmla="*/ 8 h 600"/>
                <a:gd name="T16" fmla="*/ 842 w 1464"/>
                <a:gd name="T17" fmla="*/ 10 h 600"/>
                <a:gd name="T18" fmla="*/ 885 w 1464"/>
                <a:gd name="T19" fmla="*/ 17 h 600"/>
                <a:gd name="T20" fmla="*/ 936 w 1464"/>
                <a:gd name="T21" fmla="*/ 26 h 600"/>
                <a:gd name="T22" fmla="*/ 948 w 1464"/>
                <a:gd name="T23" fmla="*/ 31 h 600"/>
                <a:gd name="T24" fmla="*/ 999 w 1464"/>
                <a:gd name="T25" fmla="*/ 44 h 600"/>
                <a:gd name="T26" fmla="*/ 1043 w 1464"/>
                <a:gd name="T27" fmla="*/ 59 h 600"/>
                <a:gd name="T28" fmla="*/ 1081 w 1464"/>
                <a:gd name="T29" fmla="*/ 75 h 600"/>
                <a:gd name="T30" fmla="*/ 1162 w 1464"/>
                <a:gd name="T31" fmla="*/ 118 h 600"/>
                <a:gd name="T32" fmla="*/ 1247 w 1464"/>
                <a:gd name="T33" fmla="*/ 179 h 600"/>
                <a:gd name="T34" fmla="*/ 1358 w 1464"/>
                <a:gd name="T35" fmla="*/ 291 h 600"/>
                <a:gd name="T36" fmla="*/ 1389 w 1464"/>
                <a:gd name="T37" fmla="*/ 333 h 600"/>
                <a:gd name="T38" fmla="*/ 1392 w 1464"/>
                <a:gd name="T39" fmla="*/ 340 h 600"/>
                <a:gd name="T40" fmla="*/ 1464 w 1464"/>
                <a:gd name="T41" fmla="*/ 471 h 600"/>
                <a:gd name="T42" fmla="*/ 1198 w 1464"/>
                <a:gd name="T43" fmla="*/ 328 h 600"/>
                <a:gd name="T44" fmla="*/ 1171 w 1464"/>
                <a:gd name="T45" fmla="*/ 319 h 600"/>
                <a:gd name="T46" fmla="*/ 981 w 1464"/>
                <a:gd name="T47" fmla="*/ 279 h 600"/>
                <a:gd name="T48" fmla="*/ 878 w 1464"/>
                <a:gd name="T49" fmla="*/ 274 h 600"/>
                <a:gd name="T50" fmla="*/ 701 w 1464"/>
                <a:gd name="T51" fmla="*/ 292 h 600"/>
                <a:gd name="T52" fmla="*/ 688 w 1464"/>
                <a:gd name="T53" fmla="*/ 292 h 600"/>
                <a:gd name="T54" fmla="*/ 512 w 1464"/>
                <a:gd name="T55" fmla="*/ 293 h 600"/>
                <a:gd name="T56" fmla="*/ 505 w 1464"/>
                <a:gd name="T57" fmla="*/ 294 h 600"/>
                <a:gd name="T58" fmla="*/ 444 w 1464"/>
                <a:gd name="T59" fmla="*/ 286 h 600"/>
                <a:gd name="T60" fmla="*/ 404 w 1464"/>
                <a:gd name="T61" fmla="*/ 279 h 600"/>
                <a:gd name="T62" fmla="*/ 397 w 1464"/>
                <a:gd name="T63" fmla="*/ 276 h 600"/>
                <a:gd name="T64" fmla="*/ 245 w 1464"/>
                <a:gd name="T65" fmla="*/ 230 h 600"/>
                <a:gd name="T66" fmla="*/ 765 w 1464"/>
                <a:gd name="T67" fmla="*/ 314 h 600"/>
                <a:gd name="T68" fmla="*/ 887 w 1464"/>
                <a:gd name="T69" fmla="*/ 315 h 600"/>
                <a:gd name="T70" fmla="*/ 894 w 1464"/>
                <a:gd name="T71" fmla="*/ 314 h 600"/>
                <a:gd name="T72" fmla="*/ 1048 w 1464"/>
                <a:gd name="T73" fmla="*/ 339 h 600"/>
                <a:gd name="T74" fmla="*/ 1254 w 1464"/>
                <a:gd name="T75" fmla="*/ 417 h 600"/>
                <a:gd name="T76" fmla="*/ 1266 w 1464"/>
                <a:gd name="T77" fmla="*/ 425 h 600"/>
                <a:gd name="T78" fmla="*/ 1443 w 1464"/>
                <a:gd name="T79" fmla="*/ 545 h 600"/>
                <a:gd name="T80" fmla="*/ 1394 w 1464"/>
                <a:gd name="T81" fmla="*/ 553 h 600"/>
                <a:gd name="T82" fmla="*/ 1348 w 1464"/>
                <a:gd name="T83" fmla="*/ 558 h 600"/>
                <a:gd name="T84" fmla="*/ 1313 w 1464"/>
                <a:gd name="T85" fmla="*/ 563 h 600"/>
                <a:gd name="T86" fmla="*/ 1006 w 1464"/>
                <a:gd name="T87" fmla="*/ 590 h 600"/>
                <a:gd name="T88" fmla="*/ 747 w 1464"/>
                <a:gd name="T89" fmla="*/ 598 h 600"/>
                <a:gd name="T90" fmla="*/ 736 w 1464"/>
                <a:gd name="T91" fmla="*/ 596 h 600"/>
                <a:gd name="T92" fmla="*/ 501 w 1464"/>
                <a:gd name="T93" fmla="*/ 560 h 600"/>
                <a:gd name="T94" fmla="*/ 267 w 1464"/>
                <a:gd name="T95" fmla="*/ 443 h 600"/>
                <a:gd name="T96" fmla="*/ 261 w 1464"/>
                <a:gd name="T97" fmla="*/ 438 h 600"/>
                <a:gd name="T98" fmla="*/ 145 w 1464"/>
                <a:gd name="T9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4" h="600">
                  <a:moveTo>
                    <a:pt x="145" y="329"/>
                  </a:moveTo>
                  <a:cubicBezTo>
                    <a:pt x="139" y="322"/>
                    <a:pt x="131" y="314"/>
                    <a:pt x="125" y="306"/>
                  </a:cubicBezTo>
                  <a:cubicBezTo>
                    <a:pt x="102" y="278"/>
                    <a:pt x="82" y="249"/>
                    <a:pt x="64" y="217"/>
                  </a:cubicBezTo>
                  <a:cubicBezTo>
                    <a:pt x="38" y="171"/>
                    <a:pt x="17" y="125"/>
                    <a:pt x="0" y="76"/>
                  </a:cubicBezTo>
                  <a:cubicBezTo>
                    <a:pt x="58" y="63"/>
                    <a:pt x="115" y="56"/>
                    <a:pt x="176" y="48"/>
                  </a:cubicBezTo>
                  <a:cubicBezTo>
                    <a:pt x="269" y="37"/>
                    <a:pt x="354" y="29"/>
                    <a:pt x="446" y="20"/>
                  </a:cubicBezTo>
                  <a:cubicBezTo>
                    <a:pt x="565" y="10"/>
                    <a:pt x="674" y="0"/>
                    <a:pt x="793" y="6"/>
                  </a:cubicBezTo>
                  <a:cubicBezTo>
                    <a:pt x="795" y="6"/>
                    <a:pt x="796" y="8"/>
                    <a:pt x="798" y="8"/>
                  </a:cubicBezTo>
                  <a:cubicBezTo>
                    <a:pt x="813" y="9"/>
                    <a:pt x="827" y="9"/>
                    <a:pt x="842" y="10"/>
                  </a:cubicBezTo>
                  <a:cubicBezTo>
                    <a:pt x="856" y="13"/>
                    <a:pt x="871" y="14"/>
                    <a:pt x="885" y="17"/>
                  </a:cubicBezTo>
                  <a:cubicBezTo>
                    <a:pt x="903" y="20"/>
                    <a:pt x="919" y="21"/>
                    <a:pt x="936" y="26"/>
                  </a:cubicBezTo>
                  <a:cubicBezTo>
                    <a:pt x="940" y="28"/>
                    <a:pt x="944" y="30"/>
                    <a:pt x="948" y="31"/>
                  </a:cubicBezTo>
                  <a:cubicBezTo>
                    <a:pt x="967" y="33"/>
                    <a:pt x="982" y="37"/>
                    <a:pt x="999" y="44"/>
                  </a:cubicBezTo>
                  <a:cubicBezTo>
                    <a:pt x="1013" y="50"/>
                    <a:pt x="1029" y="52"/>
                    <a:pt x="1043" y="59"/>
                  </a:cubicBezTo>
                  <a:cubicBezTo>
                    <a:pt x="1056" y="65"/>
                    <a:pt x="1069" y="70"/>
                    <a:pt x="1081" y="75"/>
                  </a:cubicBezTo>
                  <a:cubicBezTo>
                    <a:pt x="1109" y="87"/>
                    <a:pt x="1135" y="102"/>
                    <a:pt x="1162" y="118"/>
                  </a:cubicBezTo>
                  <a:cubicBezTo>
                    <a:pt x="1193" y="137"/>
                    <a:pt x="1219" y="157"/>
                    <a:pt x="1247" y="179"/>
                  </a:cubicBezTo>
                  <a:cubicBezTo>
                    <a:pt x="1288" y="213"/>
                    <a:pt x="1324" y="249"/>
                    <a:pt x="1358" y="291"/>
                  </a:cubicBezTo>
                  <a:cubicBezTo>
                    <a:pt x="1368" y="305"/>
                    <a:pt x="1378" y="319"/>
                    <a:pt x="1389" y="333"/>
                  </a:cubicBezTo>
                  <a:cubicBezTo>
                    <a:pt x="1391" y="335"/>
                    <a:pt x="1390" y="338"/>
                    <a:pt x="1392" y="340"/>
                  </a:cubicBezTo>
                  <a:cubicBezTo>
                    <a:pt x="1422" y="381"/>
                    <a:pt x="1444" y="425"/>
                    <a:pt x="1464" y="471"/>
                  </a:cubicBezTo>
                  <a:cubicBezTo>
                    <a:pt x="1384" y="411"/>
                    <a:pt x="1294" y="363"/>
                    <a:pt x="1198" y="328"/>
                  </a:cubicBezTo>
                  <a:cubicBezTo>
                    <a:pt x="1190" y="325"/>
                    <a:pt x="1180" y="321"/>
                    <a:pt x="1171" y="319"/>
                  </a:cubicBezTo>
                  <a:cubicBezTo>
                    <a:pt x="1108" y="299"/>
                    <a:pt x="1047" y="287"/>
                    <a:pt x="981" y="279"/>
                  </a:cubicBezTo>
                  <a:cubicBezTo>
                    <a:pt x="946" y="275"/>
                    <a:pt x="913" y="274"/>
                    <a:pt x="878" y="274"/>
                  </a:cubicBezTo>
                  <a:cubicBezTo>
                    <a:pt x="818" y="274"/>
                    <a:pt x="763" y="282"/>
                    <a:pt x="701" y="292"/>
                  </a:cubicBezTo>
                  <a:cubicBezTo>
                    <a:pt x="696" y="293"/>
                    <a:pt x="693" y="291"/>
                    <a:pt x="688" y="292"/>
                  </a:cubicBezTo>
                  <a:cubicBezTo>
                    <a:pt x="627" y="299"/>
                    <a:pt x="572" y="301"/>
                    <a:pt x="512" y="293"/>
                  </a:cubicBezTo>
                  <a:cubicBezTo>
                    <a:pt x="510" y="293"/>
                    <a:pt x="507" y="294"/>
                    <a:pt x="505" y="294"/>
                  </a:cubicBezTo>
                  <a:cubicBezTo>
                    <a:pt x="484" y="293"/>
                    <a:pt x="465" y="290"/>
                    <a:pt x="444" y="286"/>
                  </a:cubicBezTo>
                  <a:cubicBezTo>
                    <a:pt x="430" y="283"/>
                    <a:pt x="417" y="281"/>
                    <a:pt x="404" y="279"/>
                  </a:cubicBezTo>
                  <a:cubicBezTo>
                    <a:pt x="401" y="278"/>
                    <a:pt x="400" y="277"/>
                    <a:pt x="397" y="276"/>
                  </a:cubicBezTo>
                  <a:cubicBezTo>
                    <a:pt x="342" y="265"/>
                    <a:pt x="294" y="250"/>
                    <a:pt x="245" y="230"/>
                  </a:cubicBezTo>
                  <a:cubicBezTo>
                    <a:pt x="406" y="306"/>
                    <a:pt x="589" y="336"/>
                    <a:pt x="765" y="314"/>
                  </a:cubicBezTo>
                  <a:cubicBezTo>
                    <a:pt x="806" y="314"/>
                    <a:pt x="845" y="311"/>
                    <a:pt x="887" y="315"/>
                  </a:cubicBezTo>
                  <a:cubicBezTo>
                    <a:pt x="889" y="315"/>
                    <a:pt x="892" y="314"/>
                    <a:pt x="894" y="314"/>
                  </a:cubicBezTo>
                  <a:cubicBezTo>
                    <a:pt x="948" y="320"/>
                    <a:pt x="995" y="326"/>
                    <a:pt x="1048" y="339"/>
                  </a:cubicBezTo>
                  <a:cubicBezTo>
                    <a:pt x="1121" y="358"/>
                    <a:pt x="1187" y="384"/>
                    <a:pt x="1254" y="417"/>
                  </a:cubicBezTo>
                  <a:cubicBezTo>
                    <a:pt x="1258" y="419"/>
                    <a:pt x="1262" y="423"/>
                    <a:pt x="1266" y="425"/>
                  </a:cubicBezTo>
                  <a:cubicBezTo>
                    <a:pt x="1331" y="458"/>
                    <a:pt x="1387" y="500"/>
                    <a:pt x="1443" y="545"/>
                  </a:cubicBezTo>
                  <a:cubicBezTo>
                    <a:pt x="1426" y="550"/>
                    <a:pt x="1412" y="549"/>
                    <a:pt x="1394" y="553"/>
                  </a:cubicBezTo>
                  <a:cubicBezTo>
                    <a:pt x="1379" y="556"/>
                    <a:pt x="1364" y="558"/>
                    <a:pt x="1348" y="558"/>
                  </a:cubicBezTo>
                  <a:cubicBezTo>
                    <a:pt x="1336" y="559"/>
                    <a:pt x="1324" y="561"/>
                    <a:pt x="1313" y="563"/>
                  </a:cubicBezTo>
                  <a:cubicBezTo>
                    <a:pt x="1207" y="574"/>
                    <a:pt x="1111" y="583"/>
                    <a:pt x="1006" y="590"/>
                  </a:cubicBezTo>
                  <a:cubicBezTo>
                    <a:pt x="918" y="594"/>
                    <a:pt x="835" y="600"/>
                    <a:pt x="747" y="598"/>
                  </a:cubicBezTo>
                  <a:cubicBezTo>
                    <a:pt x="744" y="598"/>
                    <a:pt x="740" y="596"/>
                    <a:pt x="736" y="596"/>
                  </a:cubicBezTo>
                  <a:cubicBezTo>
                    <a:pt x="655" y="595"/>
                    <a:pt x="579" y="582"/>
                    <a:pt x="501" y="560"/>
                  </a:cubicBezTo>
                  <a:cubicBezTo>
                    <a:pt x="414" y="535"/>
                    <a:pt x="340" y="496"/>
                    <a:pt x="267" y="443"/>
                  </a:cubicBezTo>
                  <a:cubicBezTo>
                    <a:pt x="265" y="441"/>
                    <a:pt x="263" y="440"/>
                    <a:pt x="261" y="438"/>
                  </a:cubicBezTo>
                  <a:cubicBezTo>
                    <a:pt x="217" y="406"/>
                    <a:pt x="180" y="370"/>
                    <a:pt x="145" y="32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0" name="Freeform 49"/>
            <p:cNvSpPr/>
            <p:nvPr/>
          </p:nvSpPr>
          <p:spPr bwMode="auto">
            <a:xfrm>
              <a:off x="4885079" y="1773375"/>
              <a:ext cx="247487" cy="788148"/>
            </a:xfrm>
            <a:custGeom>
              <a:avLst/>
              <a:gdLst>
                <a:gd name="T0" fmla="*/ 0 w 324"/>
                <a:gd name="T1" fmla="*/ 0 h 1013"/>
                <a:gd name="T2" fmla="*/ 80 w 324"/>
                <a:gd name="T3" fmla="*/ 441 h 1013"/>
                <a:gd name="T4" fmla="*/ 82 w 324"/>
                <a:gd name="T5" fmla="*/ 544 h 1013"/>
                <a:gd name="T6" fmla="*/ 82 w 324"/>
                <a:gd name="T7" fmla="*/ 550 h 1013"/>
                <a:gd name="T8" fmla="*/ 105 w 324"/>
                <a:gd name="T9" fmla="*/ 681 h 1013"/>
                <a:gd name="T10" fmla="*/ 175 w 324"/>
                <a:gd name="T11" fmla="*/ 855 h 1013"/>
                <a:gd name="T12" fmla="*/ 181 w 324"/>
                <a:gd name="T13" fmla="*/ 865 h 1013"/>
                <a:gd name="T14" fmla="*/ 286 w 324"/>
                <a:gd name="T15" fmla="*/ 1013 h 1013"/>
                <a:gd name="T16" fmla="*/ 291 w 324"/>
                <a:gd name="T17" fmla="*/ 971 h 1013"/>
                <a:gd name="T18" fmla="*/ 295 w 324"/>
                <a:gd name="T19" fmla="*/ 933 h 1013"/>
                <a:gd name="T20" fmla="*/ 299 w 324"/>
                <a:gd name="T21" fmla="*/ 902 h 1013"/>
                <a:gd name="T22" fmla="*/ 317 w 324"/>
                <a:gd name="T23" fmla="*/ 642 h 1013"/>
                <a:gd name="T24" fmla="*/ 320 w 324"/>
                <a:gd name="T25" fmla="*/ 422 h 1013"/>
                <a:gd name="T26" fmla="*/ 319 w 324"/>
                <a:gd name="T27" fmla="*/ 412 h 1013"/>
                <a:gd name="T28" fmla="*/ 285 w 324"/>
                <a:gd name="T29" fmla="*/ 212 h 1013"/>
                <a:gd name="T30" fmla="*/ 182 w 324"/>
                <a:gd name="T31" fmla="*/ 15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4" h="1013">
                  <a:moveTo>
                    <a:pt x="0" y="0"/>
                  </a:moveTo>
                  <a:cubicBezTo>
                    <a:pt x="67" y="135"/>
                    <a:pt x="96" y="290"/>
                    <a:pt x="80" y="441"/>
                  </a:cubicBezTo>
                  <a:cubicBezTo>
                    <a:pt x="80" y="475"/>
                    <a:pt x="78" y="509"/>
                    <a:pt x="82" y="544"/>
                  </a:cubicBezTo>
                  <a:cubicBezTo>
                    <a:pt x="82" y="546"/>
                    <a:pt x="82" y="549"/>
                    <a:pt x="82" y="550"/>
                  </a:cubicBezTo>
                  <a:cubicBezTo>
                    <a:pt x="87" y="596"/>
                    <a:pt x="93" y="636"/>
                    <a:pt x="105" y="681"/>
                  </a:cubicBezTo>
                  <a:cubicBezTo>
                    <a:pt x="122" y="743"/>
                    <a:pt x="145" y="799"/>
                    <a:pt x="175" y="855"/>
                  </a:cubicBezTo>
                  <a:cubicBezTo>
                    <a:pt x="176" y="858"/>
                    <a:pt x="180" y="862"/>
                    <a:pt x="181" y="865"/>
                  </a:cubicBezTo>
                  <a:cubicBezTo>
                    <a:pt x="211" y="920"/>
                    <a:pt x="247" y="967"/>
                    <a:pt x="286" y="1013"/>
                  </a:cubicBezTo>
                  <a:cubicBezTo>
                    <a:pt x="290" y="999"/>
                    <a:pt x="289" y="987"/>
                    <a:pt x="291" y="971"/>
                  </a:cubicBezTo>
                  <a:cubicBezTo>
                    <a:pt x="294" y="959"/>
                    <a:pt x="295" y="946"/>
                    <a:pt x="295" y="933"/>
                  </a:cubicBezTo>
                  <a:cubicBezTo>
                    <a:pt x="296" y="922"/>
                    <a:pt x="298" y="912"/>
                    <a:pt x="299" y="902"/>
                  </a:cubicBezTo>
                  <a:cubicBezTo>
                    <a:pt x="307" y="813"/>
                    <a:pt x="313" y="731"/>
                    <a:pt x="317" y="642"/>
                  </a:cubicBezTo>
                  <a:cubicBezTo>
                    <a:pt x="320" y="566"/>
                    <a:pt x="324" y="496"/>
                    <a:pt x="320" y="422"/>
                  </a:cubicBezTo>
                  <a:cubicBezTo>
                    <a:pt x="320" y="418"/>
                    <a:pt x="319" y="415"/>
                    <a:pt x="319" y="412"/>
                  </a:cubicBezTo>
                  <a:cubicBezTo>
                    <a:pt x="316" y="343"/>
                    <a:pt x="304" y="279"/>
                    <a:pt x="285" y="212"/>
                  </a:cubicBezTo>
                  <a:cubicBezTo>
                    <a:pt x="262" y="140"/>
                    <a:pt x="228" y="77"/>
                    <a:pt x="182" y="1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1" name="Freeform 50"/>
            <p:cNvSpPr/>
            <p:nvPr/>
          </p:nvSpPr>
          <p:spPr bwMode="auto">
            <a:xfrm>
              <a:off x="4740122" y="1730255"/>
              <a:ext cx="314662" cy="846839"/>
            </a:xfrm>
            <a:custGeom>
              <a:avLst/>
              <a:gdLst>
                <a:gd name="T0" fmla="*/ 34 w 412"/>
                <a:gd name="T1" fmla="*/ 0 h 1089"/>
                <a:gd name="T2" fmla="*/ 14 w 412"/>
                <a:gd name="T3" fmla="*/ 230 h 1089"/>
                <a:gd name="T4" fmla="*/ 7 w 412"/>
                <a:gd name="T5" fmla="*/ 525 h 1089"/>
                <a:gd name="T6" fmla="*/ 9 w 412"/>
                <a:gd name="T7" fmla="*/ 530 h 1089"/>
                <a:gd name="T8" fmla="*/ 11 w 412"/>
                <a:gd name="T9" fmla="*/ 567 h 1089"/>
                <a:gd name="T10" fmla="*/ 18 w 412"/>
                <a:gd name="T11" fmla="*/ 603 h 1089"/>
                <a:gd name="T12" fmla="*/ 26 w 412"/>
                <a:gd name="T13" fmla="*/ 646 h 1089"/>
                <a:gd name="T14" fmla="*/ 30 w 412"/>
                <a:gd name="T15" fmla="*/ 657 h 1089"/>
                <a:gd name="T16" fmla="*/ 42 w 412"/>
                <a:gd name="T17" fmla="*/ 699 h 1089"/>
                <a:gd name="T18" fmla="*/ 56 w 412"/>
                <a:gd name="T19" fmla="*/ 737 h 1089"/>
                <a:gd name="T20" fmla="*/ 70 w 412"/>
                <a:gd name="T21" fmla="*/ 769 h 1089"/>
                <a:gd name="T22" fmla="*/ 107 w 412"/>
                <a:gd name="T23" fmla="*/ 837 h 1089"/>
                <a:gd name="T24" fmla="*/ 161 w 412"/>
                <a:gd name="T25" fmla="*/ 909 h 1089"/>
                <a:gd name="T26" fmla="*/ 258 w 412"/>
                <a:gd name="T27" fmla="*/ 1001 h 1089"/>
                <a:gd name="T28" fmla="*/ 294 w 412"/>
                <a:gd name="T29" fmla="*/ 1027 h 1089"/>
                <a:gd name="T30" fmla="*/ 300 w 412"/>
                <a:gd name="T31" fmla="*/ 1029 h 1089"/>
                <a:gd name="T32" fmla="*/ 412 w 412"/>
                <a:gd name="T33" fmla="*/ 1089 h 1089"/>
                <a:gd name="T34" fmla="*/ 287 w 412"/>
                <a:gd name="T35" fmla="*/ 865 h 1089"/>
                <a:gd name="T36" fmla="*/ 278 w 412"/>
                <a:gd name="T37" fmla="*/ 842 h 1089"/>
                <a:gd name="T38" fmla="*/ 242 w 412"/>
                <a:gd name="T39" fmla="*/ 680 h 1089"/>
                <a:gd name="T40" fmla="*/ 236 w 412"/>
                <a:gd name="T41" fmla="*/ 593 h 1089"/>
                <a:gd name="T42" fmla="*/ 249 w 412"/>
                <a:gd name="T43" fmla="*/ 443 h 1089"/>
                <a:gd name="T44" fmla="*/ 249 w 412"/>
                <a:gd name="T45" fmla="*/ 431 h 1089"/>
                <a:gd name="T46" fmla="*/ 247 w 412"/>
                <a:gd name="T47" fmla="*/ 282 h 1089"/>
                <a:gd name="T48" fmla="*/ 248 w 412"/>
                <a:gd name="T49" fmla="*/ 276 h 1089"/>
                <a:gd name="T50" fmla="*/ 240 w 412"/>
                <a:gd name="T51" fmla="*/ 224 h 1089"/>
                <a:gd name="T52" fmla="*/ 233 w 412"/>
                <a:gd name="T53" fmla="*/ 190 h 1089"/>
                <a:gd name="T54" fmla="*/ 231 w 412"/>
                <a:gd name="T55" fmla="*/ 184 h 1089"/>
                <a:gd name="T56" fmla="*/ 189 w 412"/>
                <a:gd name="T57" fmla="*/ 5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2" h="1089">
                  <a:moveTo>
                    <a:pt x="34" y="0"/>
                  </a:moveTo>
                  <a:cubicBezTo>
                    <a:pt x="26" y="79"/>
                    <a:pt x="20" y="152"/>
                    <a:pt x="14" y="230"/>
                  </a:cubicBezTo>
                  <a:cubicBezTo>
                    <a:pt x="7" y="331"/>
                    <a:pt x="0" y="424"/>
                    <a:pt x="7" y="525"/>
                  </a:cubicBezTo>
                  <a:cubicBezTo>
                    <a:pt x="7" y="526"/>
                    <a:pt x="9" y="528"/>
                    <a:pt x="9" y="530"/>
                  </a:cubicBezTo>
                  <a:cubicBezTo>
                    <a:pt x="10" y="542"/>
                    <a:pt x="11" y="554"/>
                    <a:pt x="11" y="567"/>
                  </a:cubicBezTo>
                  <a:cubicBezTo>
                    <a:pt x="14" y="579"/>
                    <a:pt x="15" y="591"/>
                    <a:pt x="18" y="603"/>
                  </a:cubicBezTo>
                  <a:cubicBezTo>
                    <a:pt x="21" y="618"/>
                    <a:pt x="22" y="632"/>
                    <a:pt x="26" y="646"/>
                  </a:cubicBezTo>
                  <a:cubicBezTo>
                    <a:pt x="28" y="649"/>
                    <a:pt x="29" y="653"/>
                    <a:pt x="30" y="657"/>
                  </a:cubicBezTo>
                  <a:cubicBezTo>
                    <a:pt x="33" y="672"/>
                    <a:pt x="36" y="685"/>
                    <a:pt x="42" y="699"/>
                  </a:cubicBezTo>
                  <a:cubicBezTo>
                    <a:pt x="48" y="712"/>
                    <a:pt x="50" y="725"/>
                    <a:pt x="56" y="737"/>
                  </a:cubicBezTo>
                  <a:cubicBezTo>
                    <a:pt x="62" y="748"/>
                    <a:pt x="66" y="758"/>
                    <a:pt x="70" y="769"/>
                  </a:cubicBezTo>
                  <a:cubicBezTo>
                    <a:pt x="81" y="793"/>
                    <a:pt x="94" y="814"/>
                    <a:pt x="107" y="837"/>
                  </a:cubicBezTo>
                  <a:cubicBezTo>
                    <a:pt x="124" y="863"/>
                    <a:pt x="142" y="885"/>
                    <a:pt x="161" y="909"/>
                  </a:cubicBezTo>
                  <a:cubicBezTo>
                    <a:pt x="191" y="943"/>
                    <a:pt x="221" y="973"/>
                    <a:pt x="258" y="1001"/>
                  </a:cubicBezTo>
                  <a:cubicBezTo>
                    <a:pt x="270" y="1010"/>
                    <a:pt x="282" y="1018"/>
                    <a:pt x="294" y="1027"/>
                  </a:cubicBezTo>
                  <a:cubicBezTo>
                    <a:pt x="296" y="1028"/>
                    <a:pt x="298" y="1027"/>
                    <a:pt x="300" y="1029"/>
                  </a:cubicBezTo>
                  <a:cubicBezTo>
                    <a:pt x="335" y="1054"/>
                    <a:pt x="373" y="1072"/>
                    <a:pt x="412" y="1089"/>
                  </a:cubicBezTo>
                  <a:cubicBezTo>
                    <a:pt x="360" y="1021"/>
                    <a:pt x="318" y="946"/>
                    <a:pt x="287" y="865"/>
                  </a:cubicBezTo>
                  <a:cubicBezTo>
                    <a:pt x="284" y="857"/>
                    <a:pt x="281" y="849"/>
                    <a:pt x="278" y="842"/>
                  </a:cubicBezTo>
                  <a:cubicBezTo>
                    <a:pt x="261" y="789"/>
                    <a:pt x="250" y="737"/>
                    <a:pt x="242" y="680"/>
                  </a:cubicBezTo>
                  <a:cubicBezTo>
                    <a:pt x="238" y="651"/>
                    <a:pt x="236" y="623"/>
                    <a:pt x="236" y="593"/>
                  </a:cubicBezTo>
                  <a:cubicBezTo>
                    <a:pt x="236" y="542"/>
                    <a:pt x="241" y="496"/>
                    <a:pt x="249" y="443"/>
                  </a:cubicBezTo>
                  <a:cubicBezTo>
                    <a:pt x="249" y="439"/>
                    <a:pt x="248" y="436"/>
                    <a:pt x="249" y="431"/>
                  </a:cubicBezTo>
                  <a:cubicBezTo>
                    <a:pt x="254" y="380"/>
                    <a:pt x="254" y="333"/>
                    <a:pt x="247" y="282"/>
                  </a:cubicBezTo>
                  <a:cubicBezTo>
                    <a:pt x="247" y="280"/>
                    <a:pt x="248" y="278"/>
                    <a:pt x="248" y="276"/>
                  </a:cubicBezTo>
                  <a:cubicBezTo>
                    <a:pt x="246" y="258"/>
                    <a:pt x="244" y="242"/>
                    <a:pt x="240" y="224"/>
                  </a:cubicBezTo>
                  <a:cubicBezTo>
                    <a:pt x="238" y="212"/>
                    <a:pt x="235" y="201"/>
                    <a:pt x="233" y="190"/>
                  </a:cubicBezTo>
                  <a:cubicBezTo>
                    <a:pt x="232" y="188"/>
                    <a:pt x="232" y="187"/>
                    <a:pt x="231" y="184"/>
                  </a:cubicBezTo>
                  <a:cubicBezTo>
                    <a:pt x="221" y="138"/>
                    <a:pt x="207" y="97"/>
                    <a:pt x="189" y="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2" name="Freeform 51"/>
            <p:cNvSpPr/>
            <p:nvPr/>
          </p:nvSpPr>
          <p:spPr bwMode="auto">
            <a:xfrm>
              <a:off x="3883344" y="2343523"/>
              <a:ext cx="794317" cy="330591"/>
            </a:xfrm>
            <a:custGeom>
              <a:avLst/>
              <a:gdLst>
                <a:gd name="T0" fmla="*/ 103 w 1039"/>
                <a:gd name="T1" fmla="*/ 234 h 425"/>
                <a:gd name="T2" fmla="*/ 89 w 1039"/>
                <a:gd name="T3" fmla="*/ 217 h 425"/>
                <a:gd name="T4" fmla="*/ 45 w 1039"/>
                <a:gd name="T5" fmla="*/ 154 h 425"/>
                <a:gd name="T6" fmla="*/ 0 w 1039"/>
                <a:gd name="T7" fmla="*/ 53 h 425"/>
                <a:gd name="T8" fmla="*/ 125 w 1039"/>
                <a:gd name="T9" fmla="*/ 34 h 425"/>
                <a:gd name="T10" fmla="*/ 316 w 1039"/>
                <a:gd name="T11" fmla="*/ 14 h 425"/>
                <a:gd name="T12" fmla="*/ 562 w 1039"/>
                <a:gd name="T13" fmla="*/ 4 h 425"/>
                <a:gd name="T14" fmla="*/ 566 w 1039"/>
                <a:gd name="T15" fmla="*/ 5 h 425"/>
                <a:gd name="T16" fmla="*/ 597 w 1039"/>
                <a:gd name="T17" fmla="*/ 7 h 425"/>
                <a:gd name="T18" fmla="*/ 628 w 1039"/>
                <a:gd name="T19" fmla="*/ 12 h 425"/>
                <a:gd name="T20" fmla="*/ 664 w 1039"/>
                <a:gd name="T21" fmla="*/ 18 h 425"/>
                <a:gd name="T22" fmla="*/ 673 w 1039"/>
                <a:gd name="T23" fmla="*/ 22 h 425"/>
                <a:gd name="T24" fmla="*/ 709 w 1039"/>
                <a:gd name="T25" fmla="*/ 31 h 425"/>
                <a:gd name="T26" fmla="*/ 740 w 1039"/>
                <a:gd name="T27" fmla="*/ 42 h 425"/>
                <a:gd name="T28" fmla="*/ 767 w 1039"/>
                <a:gd name="T29" fmla="*/ 53 h 425"/>
                <a:gd name="T30" fmla="*/ 824 w 1039"/>
                <a:gd name="T31" fmla="*/ 83 h 425"/>
                <a:gd name="T32" fmla="*/ 885 w 1039"/>
                <a:gd name="T33" fmla="*/ 127 h 425"/>
                <a:gd name="T34" fmla="*/ 963 w 1039"/>
                <a:gd name="T35" fmla="*/ 206 h 425"/>
                <a:gd name="T36" fmla="*/ 985 w 1039"/>
                <a:gd name="T37" fmla="*/ 236 h 425"/>
                <a:gd name="T38" fmla="*/ 987 w 1039"/>
                <a:gd name="T39" fmla="*/ 241 h 425"/>
                <a:gd name="T40" fmla="*/ 1039 w 1039"/>
                <a:gd name="T41" fmla="*/ 334 h 425"/>
                <a:gd name="T42" fmla="*/ 850 w 1039"/>
                <a:gd name="T43" fmla="*/ 233 h 425"/>
                <a:gd name="T44" fmla="*/ 831 w 1039"/>
                <a:gd name="T45" fmla="*/ 226 h 425"/>
                <a:gd name="T46" fmla="*/ 696 w 1039"/>
                <a:gd name="T47" fmla="*/ 198 h 425"/>
                <a:gd name="T48" fmla="*/ 623 w 1039"/>
                <a:gd name="T49" fmla="*/ 194 h 425"/>
                <a:gd name="T50" fmla="*/ 498 w 1039"/>
                <a:gd name="T51" fmla="*/ 207 h 425"/>
                <a:gd name="T52" fmla="*/ 488 w 1039"/>
                <a:gd name="T53" fmla="*/ 207 h 425"/>
                <a:gd name="T54" fmla="*/ 363 w 1039"/>
                <a:gd name="T55" fmla="*/ 208 h 425"/>
                <a:gd name="T56" fmla="*/ 358 w 1039"/>
                <a:gd name="T57" fmla="*/ 209 h 425"/>
                <a:gd name="T58" fmla="*/ 315 w 1039"/>
                <a:gd name="T59" fmla="*/ 203 h 425"/>
                <a:gd name="T60" fmla="*/ 286 w 1039"/>
                <a:gd name="T61" fmla="*/ 198 h 425"/>
                <a:gd name="T62" fmla="*/ 282 w 1039"/>
                <a:gd name="T63" fmla="*/ 196 h 425"/>
                <a:gd name="T64" fmla="*/ 174 w 1039"/>
                <a:gd name="T65" fmla="*/ 163 h 425"/>
                <a:gd name="T66" fmla="*/ 543 w 1039"/>
                <a:gd name="T67" fmla="*/ 223 h 425"/>
                <a:gd name="T68" fmla="*/ 629 w 1039"/>
                <a:gd name="T69" fmla="*/ 223 h 425"/>
                <a:gd name="T70" fmla="*/ 634 w 1039"/>
                <a:gd name="T71" fmla="*/ 223 h 425"/>
                <a:gd name="T72" fmla="*/ 743 w 1039"/>
                <a:gd name="T73" fmla="*/ 240 h 425"/>
                <a:gd name="T74" fmla="*/ 890 w 1039"/>
                <a:gd name="T75" fmla="*/ 296 h 425"/>
                <a:gd name="T76" fmla="*/ 898 w 1039"/>
                <a:gd name="T77" fmla="*/ 301 h 425"/>
                <a:gd name="T78" fmla="*/ 1024 w 1039"/>
                <a:gd name="T79" fmla="*/ 387 h 425"/>
                <a:gd name="T80" fmla="*/ 989 w 1039"/>
                <a:gd name="T81" fmla="*/ 392 h 425"/>
                <a:gd name="T82" fmla="*/ 956 w 1039"/>
                <a:gd name="T83" fmla="*/ 395 h 425"/>
                <a:gd name="T84" fmla="*/ 931 w 1039"/>
                <a:gd name="T85" fmla="*/ 399 h 425"/>
                <a:gd name="T86" fmla="*/ 714 w 1039"/>
                <a:gd name="T87" fmla="*/ 418 h 425"/>
                <a:gd name="T88" fmla="*/ 530 w 1039"/>
                <a:gd name="T89" fmla="*/ 424 h 425"/>
                <a:gd name="T90" fmla="*/ 522 w 1039"/>
                <a:gd name="T91" fmla="*/ 422 h 425"/>
                <a:gd name="T92" fmla="*/ 355 w 1039"/>
                <a:gd name="T93" fmla="*/ 397 h 425"/>
                <a:gd name="T94" fmla="*/ 189 w 1039"/>
                <a:gd name="T95" fmla="*/ 314 h 425"/>
                <a:gd name="T96" fmla="*/ 185 w 1039"/>
                <a:gd name="T97" fmla="*/ 310 h 425"/>
                <a:gd name="T98" fmla="*/ 103 w 1039"/>
                <a:gd name="T99" fmla="*/ 2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9" h="425">
                  <a:moveTo>
                    <a:pt x="103" y="234"/>
                  </a:moveTo>
                  <a:cubicBezTo>
                    <a:pt x="99" y="228"/>
                    <a:pt x="93" y="223"/>
                    <a:pt x="89" y="217"/>
                  </a:cubicBezTo>
                  <a:cubicBezTo>
                    <a:pt x="72" y="197"/>
                    <a:pt x="59" y="176"/>
                    <a:pt x="45" y="154"/>
                  </a:cubicBezTo>
                  <a:cubicBezTo>
                    <a:pt x="27" y="121"/>
                    <a:pt x="12" y="88"/>
                    <a:pt x="0" y="53"/>
                  </a:cubicBezTo>
                  <a:cubicBezTo>
                    <a:pt x="41" y="45"/>
                    <a:pt x="81" y="40"/>
                    <a:pt x="125" y="34"/>
                  </a:cubicBezTo>
                  <a:cubicBezTo>
                    <a:pt x="191" y="26"/>
                    <a:pt x="251" y="20"/>
                    <a:pt x="316" y="14"/>
                  </a:cubicBezTo>
                  <a:cubicBezTo>
                    <a:pt x="401" y="7"/>
                    <a:pt x="478" y="0"/>
                    <a:pt x="562" y="4"/>
                  </a:cubicBezTo>
                  <a:cubicBezTo>
                    <a:pt x="564" y="4"/>
                    <a:pt x="565" y="5"/>
                    <a:pt x="566" y="5"/>
                  </a:cubicBezTo>
                  <a:cubicBezTo>
                    <a:pt x="577" y="6"/>
                    <a:pt x="587" y="7"/>
                    <a:pt x="597" y="7"/>
                  </a:cubicBezTo>
                  <a:cubicBezTo>
                    <a:pt x="608" y="9"/>
                    <a:pt x="618" y="10"/>
                    <a:pt x="628" y="12"/>
                  </a:cubicBezTo>
                  <a:cubicBezTo>
                    <a:pt x="641" y="14"/>
                    <a:pt x="652" y="15"/>
                    <a:pt x="664" y="18"/>
                  </a:cubicBezTo>
                  <a:cubicBezTo>
                    <a:pt x="667" y="20"/>
                    <a:pt x="669" y="21"/>
                    <a:pt x="673" y="22"/>
                  </a:cubicBezTo>
                  <a:cubicBezTo>
                    <a:pt x="686" y="23"/>
                    <a:pt x="697" y="26"/>
                    <a:pt x="709" y="31"/>
                  </a:cubicBezTo>
                  <a:cubicBezTo>
                    <a:pt x="719" y="36"/>
                    <a:pt x="730" y="37"/>
                    <a:pt x="740" y="42"/>
                  </a:cubicBezTo>
                  <a:cubicBezTo>
                    <a:pt x="749" y="46"/>
                    <a:pt x="758" y="50"/>
                    <a:pt x="767" y="53"/>
                  </a:cubicBezTo>
                  <a:cubicBezTo>
                    <a:pt x="787" y="62"/>
                    <a:pt x="805" y="72"/>
                    <a:pt x="824" y="83"/>
                  </a:cubicBezTo>
                  <a:cubicBezTo>
                    <a:pt x="846" y="97"/>
                    <a:pt x="865" y="111"/>
                    <a:pt x="885" y="127"/>
                  </a:cubicBezTo>
                  <a:cubicBezTo>
                    <a:pt x="914" y="151"/>
                    <a:pt x="939" y="176"/>
                    <a:pt x="963" y="206"/>
                  </a:cubicBezTo>
                  <a:cubicBezTo>
                    <a:pt x="971" y="216"/>
                    <a:pt x="978" y="226"/>
                    <a:pt x="985" y="236"/>
                  </a:cubicBezTo>
                  <a:cubicBezTo>
                    <a:pt x="987" y="238"/>
                    <a:pt x="986" y="240"/>
                    <a:pt x="987" y="241"/>
                  </a:cubicBezTo>
                  <a:cubicBezTo>
                    <a:pt x="1009" y="270"/>
                    <a:pt x="1024" y="302"/>
                    <a:pt x="1039" y="334"/>
                  </a:cubicBezTo>
                  <a:cubicBezTo>
                    <a:pt x="982" y="291"/>
                    <a:pt x="918" y="257"/>
                    <a:pt x="850" y="233"/>
                  </a:cubicBezTo>
                  <a:cubicBezTo>
                    <a:pt x="844" y="231"/>
                    <a:pt x="837" y="228"/>
                    <a:pt x="831" y="226"/>
                  </a:cubicBezTo>
                  <a:cubicBezTo>
                    <a:pt x="786" y="212"/>
                    <a:pt x="743" y="203"/>
                    <a:pt x="696" y="198"/>
                  </a:cubicBezTo>
                  <a:cubicBezTo>
                    <a:pt x="671" y="195"/>
                    <a:pt x="648" y="194"/>
                    <a:pt x="623" y="194"/>
                  </a:cubicBezTo>
                  <a:cubicBezTo>
                    <a:pt x="580" y="194"/>
                    <a:pt x="541" y="200"/>
                    <a:pt x="498" y="207"/>
                  </a:cubicBezTo>
                  <a:cubicBezTo>
                    <a:pt x="494" y="207"/>
                    <a:pt x="491" y="206"/>
                    <a:pt x="488" y="207"/>
                  </a:cubicBezTo>
                  <a:cubicBezTo>
                    <a:pt x="445" y="212"/>
                    <a:pt x="406" y="213"/>
                    <a:pt x="363" y="208"/>
                  </a:cubicBezTo>
                  <a:cubicBezTo>
                    <a:pt x="362" y="208"/>
                    <a:pt x="360" y="209"/>
                    <a:pt x="358" y="209"/>
                  </a:cubicBezTo>
                  <a:cubicBezTo>
                    <a:pt x="343" y="207"/>
                    <a:pt x="330" y="205"/>
                    <a:pt x="315" y="203"/>
                  </a:cubicBezTo>
                  <a:cubicBezTo>
                    <a:pt x="305" y="201"/>
                    <a:pt x="296" y="199"/>
                    <a:pt x="286" y="198"/>
                  </a:cubicBezTo>
                  <a:cubicBezTo>
                    <a:pt x="284" y="197"/>
                    <a:pt x="284" y="196"/>
                    <a:pt x="282" y="196"/>
                  </a:cubicBezTo>
                  <a:cubicBezTo>
                    <a:pt x="243" y="188"/>
                    <a:pt x="209" y="177"/>
                    <a:pt x="174" y="163"/>
                  </a:cubicBezTo>
                  <a:cubicBezTo>
                    <a:pt x="288" y="217"/>
                    <a:pt x="418" y="238"/>
                    <a:pt x="543" y="223"/>
                  </a:cubicBezTo>
                  <a:cubicBezTo>
                    <a:pt x="572" y="223"/>
                    <a:pt x="600" y="220"/>
                    <a:pt x="629" y="223"/>
                  </a:cubicBezTo>
                  <a:cubicBezTo>
                    <a:pt x="631" y="223"/>
                    <a:pt x="633" y="223"/>
                    <a:pt x="634" y="223"/>
                  </a:cubicBezTo>
                  <a:cubicBezTo>
                    <a:pt x="673" y="227"/>
                    <a:pt x="706" y="231"/>
                    <a:pt x="743" y="240"/>
                  </a:cubicBezTo>
                  <a:cubicBezTo>
                    <a:pt x="796" y="254"/>
                    <a:pt x="842" y="272"/>
                    <a:pt x="890" y="296"/>
                  </a:cubicBezTo>
                  <a:cubicBezTo>
                    <a:pt x="893" y="297"/>
                    <a:pt x="895" y="300"/>
                    <a:pt x="898" y="301"/>
                  </a:cubicBezTo>
                  <a:cubicBezTo>
                    <a:pt x="944" y="325"/>
                    <a:pt x="984" y="355"/>
                    <a:pt x="1024" y="387"/>
                  </a:cubicBezTo>
                  <a:cubicBezTo>
                    <a:pt x="1012" y="390"/>
                    <a:pt x="1002" y="390"/>
                    <a:pt x="989" y="392"/>
                  </a:cubicBezTo>
                  <a:cubicBezTo>
                    <a:pt x="978" y="394"/>
                    <a:pt x="967" y="395"/>
                    <a:pt x="956" y="395"/>
                  </a:cubicBezTo>
                  <a:cubicBezTo>
                    <a:pt x="948" y="396"/>
                    <a:pt x="939" y="398"/>
                    <a:pt x="931" y="399"/>
                  </a:cubicBezTo>
                  <a:cubicBezTo>
                    <a:pt x="856" y="407"/>
                    <a:pt x="788" y="413"/>
                    <a:pt x="714" y="418"/>
                  </a:cubicBezTo>
                  <a:cubicBezTo>
                    <a:pt x="651" y="421"/>
                    <a:pt x="593" y="425"/>
                    <a:pt x="530" y="424"/>
                  </a:cubicBezTo>
                  <a:cubicBezTo>
                    <a:pt x="528" y="424"/>
                    <a:pt x="525" y="422"/>
                    <a:pt x="522" y="422"/>
                  </a:cubicBezTo>
                  <a:cubicBezTo>
                    <a:pt x="464" y="422"/>
                    <a:pt x="411" y="412"/>
                    <a:pt x="355" y="397"/>
                  </a:cubicBezTo>
                  <a:cubicBezTo>
                    <a:pt x="294" y="379"/>
                    <a:pt x="241" y="352"/>
                    <a:pt x="189" y="314"/>
                  </a:cubicBezTo>
                  <a:cubicBezTo>
                    <a:pt x="188" y="313"/>
                    <a:pt x="187" y="312"/>
                    <a:pt x="185" y="310"/>
                  </a:cubicBezTo>
                  <a:cubicBezTo>
                    <a:pt x="154" y="288"/>
                    <a:pt x="128" y="262"/>
                    <a:pt x="103" y="2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Freeform 52"/>
            <p:cNvSpPr/>
            <p:nvPr/>
          </p:nvSpPr>
          <p:spPr bwMode="auto">
            <a:xfrm>
              <a:off x="4538596" y="1714682"/>
              <a:ext cx="175597" cy="559368"/>
            </a:xfrm>
            <a:custGeom>
              <a:avLst/>
              <a:gdLst>
                <a:gd name="T0" fmla="*/ 0 w 230"/>
                <a:gd name="T1" fmla="*/ 0 h 719"/>
                <a:gd name="T2" fmla="*/ 57 w 230"/>
                <a:gd name="T3" fmla="*/ 313 h 719"/>
                <a:gd name="T4" fmla="*/ 59 w 230"/>
                <a:gd name="T5" fmla="*/ 387 h 719"/>
                <a:gd name="T6" fmla="*/ 58 w 230"/>
                <a:gd name="T7" fmla="*/ 391 h 719"/>
                <a:gd name="T8" fmla="*/ 75 w 230"/>
                <a:gd name="T9" fmla="*/ 483 h 719"/>
                <a:gd name="T10" fmla="*/ 124 w 230"/>
                <a:gd name="T11" fmla="*/ 607 h 719"/>
                <a:gd name="T12" fmla="*/ 129 w 230"/>
                <a:gd name="T13" fmla="*/ 614 h 719"/>
                <a:gd name="T14" fmla="*/ 203 w 230"/>
                <a:gd name="T15" fmla="*/ 719 h 719"/>
                <a:gd name="T16" fmla="*/ 207 w 230"/>
                <a:gd name="T17" fmla="*/ 690 h 719"/>
                <a:gd name="T18" fmla="*/ 210 w 230"/>
                <a:gd name="T19" fmla="*/ 662 h 719"/>
                <a:gd name="T20" fmla="*/ 212 w 230"/>
                <a:gd name="T21" fmla="*/ 641 h 719"/>
                <a:gd name="T22" fmla="*/ 225 w 230"/>
                <a:gd name="T23" fmla="*/ 456 h 719"/>
                <a:gd name="T24" fmla="*/ 227 w 230"/>
                <a:gd name="T25" fmla="*/ 300 h 719"/>
                <a:gd name="T26" fmla="*/ 226 w 230"/>
                <a:gd name="T27" fmla="*/ 293 h 719"/>
                <a:gd name="T28" fmla="*/ 202 w 230"/>
                <a:gd name="T29" fmla="*/ 1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" h="719">
                  <a:moveTo>
                    <a:pt x="0" y="0"/>
                  </a:moveTo>
                  <a:cubicBezTo>
                    <a:pt x="48" y="97"/>
                    <a:pt x="68" y="207"/>
                    <a:pt x="57" y="313"/>
                  </a:cubicBezTo>
                  <a:cubicBezTo>
                    <a:pt x="57" y="338"/>
                    <a:pt x="55" y="362"/>
                    <a:pt x="59" y="387"/>
                  </a:cubicBezTo>
                  <a:cubicBezTo>
                    <a:pt x="59" y="388"/>
                    <a:pt x="58" y="390"/>
                    <a:pt x="58" y="391"/>
                  </a:cubicBezTo>
                  <a:cubicBezTo>
                    <a:pt x="62" y="423"/>
                    <a:pt x="66" y="452"/>
                    <a:pt x="75" y="483"/>
                  </a:cubicBezTo>
                  <a:cubicBezTo>
                    <a:pt x="87" y="528"/>
                    <a:pt x="103" y="567"/>
                    <a:pt x="124" y="607"/>
                  </a:cubicBezTo>
                  <a:cubicBezTo>
                    <a:pt x="125" y="609"/>
                    <a:pt x="128" y="612"/>
                    <a:pt x="129" y="614"/>
                  </a:cubicBezTo>
                  <a:cubicBezTo>
                    <a:pt x="149" y="653"/>
                    <a:pt x="175" y="686"/>
                    <a:pt x="203" y="719"/>
                  </a:cubicBezTo>
                  <a:cubicBezTo>
                    <a:pt x="206" y="709"/>
                    <a:pt x="205" y="701"/>
                    <a:pt x="207" y="690"/>
                  </a:cubicBezTo>
                  <a:cubicBezTo>
                    <a:pt x="209" y="681"/>
                    <a:pt x="210" y="672"/>
                    <a:pt x="210" y="662"/>
                  </a:cubicBezTo>
                  <a:cubicBezTo>
                    <a:pt x="210" y="655"/>
                    <a:pt x="211" y="648"/>
                    <a:pt x="212" y="641"/>
                  </a:cubicBezTo>
                  <a:cubicBezTo>
                    <a:pt x="218" y="577"/>
                    <a:pt x="222" y="519"/>
                    <a:pt x="225" y="456"/>
                  </a:cubicBezTo>
                  <a:cubicBezTo>
                    <a:pt x="227" y="402"/>
                    <a:pt x="230" y="353"/>
                    <a:pt x="227" y="300"/>
                  </a:cubicBezTo>
                  <a:cubicBezTo>
                    <a:pt x="227" y="297"/>
                    <a:pt x="226" y="295"/>
                    <a:pt x="226" y="293"/>
                  </a:cubicBezTo>
                  <a:cubicBezTo>
                    <a:pt x="225" y="244"/>
                    <a:pt x="216" y="198"/>
                    <a:pt x="202" y="1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4" name="Freeform 53"/>
            <p:cNvSpPr/>
            <p:nvPr/>
          </p:nvSpPr>
          <p:spPr bwMode="auto">
            <a:xfrm>
              <a:off x="4436065" y="1810507"/>
              <a:ext cx="222739" cy="474326"/>
            </a:xfrm>
            <a:custGeom>
              <a:avLst/>
              <a:gdLst>
                <a:gd name="T0" fmla="*/ 10 w 292"/>
                <a:gd name="T1" fmla="*/ 0 h 609"/>
                <a:gd name="T2" fmla="*/ 5 w 292"/>
                <a:gd name="T3" fmla="*/ 209 h 609"/>
                <a:gd name="T4" fmla="*/ 6 w 292"/>
                <a:gd name="T5" fmla="*/ 213 h 609"/>
                <a:gd name="T6" fmla="*/ 8 w 292"/>
                <a:gd name="T7" fmla="*/ 239 h 609"/>
                <a:gd name="T8" fmla="*/ 13 w 292"/>
                <a:gd name="T9" fmla="*/ 265 h 609"/>
                <a:gd name="T10" fmla="*/ 19 w 292"/>
                <a:gd name="T11" fmla="*/ 295 h 609"/>
                <a:gd name="T12" fmla="*/ 22 w 292"/>
                <a:gd name="T13" fmla="*/ 303 h 609"/>
                <a:gd name="T14" fmla="*/ 30 w 292"/>
                <a:gd name="T15" fmla="*/ 333 h 609"/>
                <a:gd name="T16" fmla="*/ 40 w 292"/>
                <a:gd name="T17" fmla="*/ 360 h 609"/>
                <a:gd name="T18" fmla="*/ 50 w 292"/>
                <a:gd name="T19" fmla="*/ 382 h 609"/>
                <a:gd name="T20" fmla="*/ 76 w 292"/>
                <a:gd name="T21" fmla="*/ 430 h 609"/>
                <a:gd name="T22" fmla="*/ 114 w 292"/>
                <a:gd name="T23" fmla="*/ 481 h 609"/>
                <a:gd name="T24" fmla="*/ 183 w 292"/>
                <a:gd name="T25" fmla="*/ 547 h 609"/>
                <a:gd name="T26" fmla="*/ 209 w 292"/>
                <a:gd name="T27" fmla="*/ 565 h 609"/>
                <a:gd name="T28" fmla="*/ 213 w 292"/>
                <a:gd name="T29" fmla="*/ 567 h 609"/>
                <a:gd name="T30" fmla="*/ 292 w 292"/>
                <a:gd name="T31" fmla="*/ 609 h 609"/>
                <a:gd name="T32" fmla="*/ 204 w 292"/>
                <a:gd name="T33" fmla="*/ 450 h 609"/>
                <a:gd name="T34" fmla="*/ 198 w 292"/>
                <a:gd name="T35" fmla="*/ 434 h 609"/>
                <a:gd name="T36" fmla="*/ 172 w 292"/>
                <a:gd name="T37" fmla="*/ 319 h 609"/>
                <a:gd name="T38" fmla="*/ 167 w 292"/>
                <a:gd name="T39" fmla="*/ 258 h 609"/>
                <a:gd name="T40" fmla="*/ 176 w 292"/>
                <a:gd name="T41" fmla="*/ 151 h 609"/>
                <a:gd name="T42" fmla="*/ 176 w 292"/>
                <a:gd name="T43" fmla="*/ 143 h 609"/>
                <a:gd name="T44" fmla="*/ 175 w 292"/>
                <a:gd name="T45" fmla="*/ 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2" h="609">
                  <a:moveTo>
                    <a:pt x="10" y="0"/>
                  </a:moveTo>
                  <a:cubicBezTo>
                    <a:pt x="5" y="72"/>
                    <a:pt x="0" y="137"/>
                    <a:pt x="5" y="209"/>
                  </a:cubicBezTo>
                  <a:cubicBezTo>
                    <a:pt x="5" y="210"/>
                    <a:pt x="6" y="211"/>
                    <a:pt x="6" y="213"/>
                  </a:cubicBezTo>
                  <a:cubicBezTo>
                    <a:pt x="7" y="221"/>
                    <a:pt x="8" y="230"/>
                    <a:pt x="8" y="239"/>
                  </a:cubicBezTo>
                  <a:cubicBezTo>
                    <a:pt x="10" y="247"/>
                    <a:pt x="11" y="256"/>
                    <a:pt x="13" y="265"/>
                  </a:cubicBezTo>
                  <a:cubicBezTo>
                    <a:pt x="15" y="275"/>
                    <a:pt x="16" y="285"/>
                    <a:pt x="19" y="295"/>
                  </a:cubicBezTo>
                  <a:cubicBezTo>
                    <a:pt x="20" y="298"/>
                    <a:pt x="21" y="300"/>
                    <a:pt x="22" y="303"/>
                  </a:cubicBezTo>
                  <a:cubicBezTo>
                    <a:pt x="23" y="314"/>
                    <a:pt x="26" y="323"/>
                    <a:pt x="30" y="333"/>
                  </a:cubicBezTo>
                  <a:cubicBezTo>
                    <a:pt x="34" y="342"/>
                    <a:pt x="35" y="351"/>
                    <a:pt x="40" y="360"/>
                  </a:cubicBezTo>
                  <a:cubicBezTo>
                    <a:pt x="44" y="367"/>
                    <a:pt x="47" y="375"/>
                    <a:pt x="50" y="382"/>
                  </a:cubicBezTo>
                  <a:cubicBezTo>
                    <a:pt x="57" y="399"/>
                    <a:pt x="67" y="414"/>
                    <a:pt x="76" y="430"/>
                  </a:cubicBezTo>
                  <a:cubicBezTo>
                    <a:pt x="88" y="449"/>
                    <a:pt x="101" y="465"/>
                    <a:pt x="114" y="481"/>
                  </a:cubicBezTo>
                  <a:cubicBezTo>
                    <a:pt x="135" y="506"/>
                    <a:pt x="157" y="527"/>
                    <a:pt x="183" y="547"/>
                  </a:cubicBezTo>
                  <a:cubicBezTo>
                    <a:pt x="192" y="553"/>
                    <a:pt x="200" y="559"/>
                    <a:pt x="209" y="565"/>
                  </a:cubicBezTo>
                  <a:cubicBezTo>
                    <a:pt x="210" y="566"/>
                    <a:pt x="212" y="566"/>
                    <a:pt x="213" y="567"/>
                  </a:cubicBezTo>
                  <a:cubicBezTo>
                    <a:pt x="238" y="585"/>
                    <a:pt x="265" y="597"/>
                    <a:pt x="292" y="609"/>
                  </a:cubicBezTo>
                  <a:cubicBezTo>
                    <a:pt x="255" y="561"/>
                    <a:pt x="226" y="508"/>
                    <a:pt x="204" y="450"/>
                  </a:cubicBezTo>
                  <a:cubicBezTo>
                    <a:pt x="202" y="445"/>
                    <a:pt x="199" y="439"/>
                    <a:pt x="198" y="434"/>
                  </a:cubicBezTo>
                  <a:cubicBezTo>
                    <a:pt x="185" y="396"/>
                    <a:pt x="177" y="360"/>
                    <a:pt x="172" y="319"/>
                  </a:cubicBezTo>
                  <a:cubicBezTo>
                    <a:pt x="169" y="299"/>
                    <a:pt x="168" y="279"/>
                    <a:pt x="167" y="258"/>
                  </a:cubicBezTo>
                  <a:cubicBezTo>
                    <a:pt x="167" y="222"/>
                    <a:pt x="171" y="188"/>
                    <a:pt x="176" y="151"/>
                  </a:cubicBezTo>
                  <a:cubicBezTo>
                    <a:pt x="177" y="148"/>
                    <a:pt x="176" y="146"/>
                    <a:pt x="176" y="143"/>
                  </a:cubicBezTo>
                  <a:cubicBezTo>
                    <a:pt x="180" y="106"/>
                    <a:pt x="180" y="73"/>
                    <a:pt x="175" y="3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5" name="Freeform 54"/>
            <p:cNvSpPr/>
            <p:nvPr/>
          </p:nvSpPr>
          <p:spPr bwMode="auto">
            <a:xfrm>
              <a:off x="3779635" y="2076416"/>
              <a:ext cx="573935" cy="239558"/>
            </a:xfrm>
            <a:custGeom>
              <a:avLst/>
              <a:gdLst>
                <a:gd name="T0" fmla="*/ 74 w 750"/>
                <a:gd name="T1" fmla="*/ 169 h 307"/>
                <a:gd name="T2" fmla="*/ 64 w 750"/>
                <a:gd name="T3" fmla="*/ 157 h 307"/>
                <a:gd name="T4" fmla="*/ 33 w 750"/>
                <a:gd name="T5" fmla="*/ 111 h 307"/>
                <a:gd name="T6" fmla="*/ 0 w 750"/>
                <a:gd name="T7" fmla="*/ 38 h 307"/>
                <a:gd name="T8" fmla="*/ 90 w 750"/>
                <a:gd name="T9" fmla="*/ 24 h 307"/>
                <a:gd name="T10" fmla="*/ 228 w 750"/>
                <a:gd name="T11" fmla="*/ 10 h 307"/>
                <a:gd name="T12" fmla="*/ 406 w 750"/>
                <a:gd name="T13" fmla="*/ 3 h 307"/>
                <a:gd name="T14" fmla="*/ 409 w 750"/>
                <a:gd name="T15" fmla="*/ 4 h 307"/>
                <a:gd name="T16" fmla="*/ 431 w 750"/>
                <a:gd name="T17" fmla="*/ 5 h 307"/>
                <a:gd name="T18" fmla="*/ 454 w 750"/>
                <a:gd name="T19" fmla="*/ 8 h 307"/>
                <a:gd name="T20" fmla="*/ 479 w 750"/>
                <a:gd name="T21" fmla="*/ 13 h 307"/>
                <a:gd name="T22" fmla="*/ 486 w 750"/>
                <a:gd name="T23" fmla="*/ 15 h 307"/>
                <a:gd name="T24" fmla="*/ 512 w 750"/>
                <a:gd name="T25" fmla="*/ 22 h 307"/>
                <a:gd name="T26" fmla="*/ 535 w 750"/>
                <a:gd name="T27" fmla="*/ 30 h 307"/>
                <a:gd name="T28" fmla="*/ 554 w 750"/>
                <a:gd name="T29" fmla="*/ 38 h 307"/>
                <a:gd name="T30" fmla="*/ 595 w 750"/>
                <a:gd name="T31" fmla="*/ 60 h 307"/>
                <a:gd name="T32" fmla="*/ 639 w 750"/>
                <a:gd name="T33" fmla="*/ 91 h 307"/>
                <a:gd name="T34" fmla="*/ 696 w 750"/>
                <a:gd name="T35" fmla="*/ 149 h 307"/>
                <a:gd name="T36" fmla="*/ 712 w 750"/>
                <a:gd name="T37" fmla="*/ 170 h 307"/>
                <a:gd name="T38" fmla="*/ 713 w 750"/>
                <a:gd name="T39" fmla="*/ 174 h 307"/>
                <a:gd name="T40" fmla="*/ 750 w 750"/>
                <a:gd name="T41" fmla="*/ 241 h 307"/>
                <a:gd name="T42" fmla="*/ 614 w 750"/>
                <a:gd name="T43" fmla="*/ 168 h 307"/>
                <a:gd name="T44" fmla="*/ 600 w 750"/>
                <a:gd name="T45" fmla="*/ 163 h 307"/>
                <a:gd name="T46" fmla="*/ 502 w 750"/>
                <a:gd name="T47" fmla="*/ 143 h 307"/>
                <a:gd name="T48" fmla="*/ 450 w 750"/>
                <a:gd name="T49" fmla="*/ 140 h 307"/>
                <a:gd name="T50" fmla="*/ 359 w 750"/>
                <a:gd name="T51" fmla="*/ 149 h 307"/>
                <a:gd name="T52" fmla="*/ 352 w 750"/>
                <a:gd name="T53" fmla="*/ 149 h 307"/>
                <a:gd name="T54" fmla="*/ 262 w 750"/>
                <a:gd name="T55" fmla="*/ 150 h 307"/>
                <a:gd name="T56" fmla="*/ 259 w 750"/>
                <a:gd name="T57" fmla="*/ 151 h 307"/>
                <a:gd name="T58" fmla="*/ 228 w 750"/>
                <a:gd name="T59" fmla="*/ 146 h 307"/>
                <a:gd name="T60" fmla="*/ 207 w 750"/>
                <a:gd name="T61" fmla="*/ 143 h 307"/>
                <a:gd name="T62" fmla="*/ 203 w 750"/>
                <a:gd name="T63" fmla="*/ 141 h 307"/>
                <a:gd name="T64" fmla="*/ 125 w 750"/>
                <a:gd name="T65" fmla="*/ 118 h 307"/>
                <a:gd name="T66" fmla="*/ 392 w 750"/>
                <a:gd name="T67" fmla="*/ 161 h 307"/>
                <a:gd name="T68" fmla="*/ 454 w 750"/>
                <a:gd name="T69" fmla="*/ 161 h 307"/>
                <a:gd name="T70" fmla="*/ 458 w 750"/>
                <a:gd name="T71" fmla="*/ 161 h 307"/>
                <a:gd name="T72" fmla="*/ 537 w 750"/>
                <a:gd name="T73" fmla="*/ 173 h 307"/>
                <a:gd name="T74" fmla="*/ 643 w 750"/>
                <a:gd name="T75" fmla="*/ 214 h 307"/>
                <a:gd name="T76" fmla="*/ 649 w 750"/>
                <a:gd name="T77" fmla="*/ 218 h 307"/>
                <a:gd name="T78" fmla="*/ 739 w 750"/>
                <a:gd name="T79" fmla="*/ 279 h 307"/>
                <a:gd name="T80" fmla="*/ 714 w 750"/>
                <a:gd name="T81" fmla="*/ 283 h 307"/>
                <a:gd name="T82" fmla="*/ 691 w 750"/>
                <a:gd name="T83" fmla="*/ 286 h 307"/>
                <a:gd name="T84" fmla="*/ 672 w 750"/>
                <a:gd name="T85" fmla="*/ 288 h 307"/>
                <a:gd name="T86" fmla="*/ 516 w 750"/>
                <a:gd name="T87" fmla="*/ 302 h 307"/>
                <a:gd name="T88" fmla="*/ 383 w 750"/>
                <a:gd name="T89" fmla="*/ 306 h 307"/>
                <a:gd name="T90" fmla="*/ 377 w 750"/>
                <a:gd name="T91" fmla="*/ 305 h 307"/>
                <a:gd name="T92" fmla="*/ 256 w 750"/>
                <a:gd name="T93" fmla="*/ 287 h 307"/>
                <a:gd name="T94" fmla="*/ 137 w 750"/>
                <a:gd name="T95" fmla="*/ 227 h 307"/>
                <a:gd name="T96" fmla="*/ 134 w 750"/>
                <a:gd name="T97" fmla="*/ 224 h 307"/>
                <a:gd name="T98" fmla="*/ 74 w 750"/>
                <a:gd name="T99" fmla="*/ 16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0" h="307">
                  <a:moveTo>
                    <a:pt x="74" y="169"/>
                  </a:moveTo>
                  <a:cubicBezTo>
                    <a:pt x="71" y="165"/>
                    <a:pt x="67" y="161"/>
                    <a:pt x="64" y="157"/>
                  </a:cubicBezTo>
                  <a:cubicBezTo>
                    <a:pt x="52" y="142"/>
                    <a:pt x="42" y="127"/>
                    <a:pt x="33" y="111"/>
                  </a:cubicBezTo>
                  <a:cubicBezTo>
                    <a:pt x="19" y="87"/>
                    <a:pt x="8" y="64"/>
                    <a:pt x="0" y="38"/>
                  </a:cubicBezTo>
                  <a:cubicBezTo>
                    <a:pt x="29" y="32"/>
                    <a:pt x="59" y="28"/>
                    <a:pt x="90" y="24"/>
                  </a:cubicBezTo>
                  <a:cubicBezTo>
                    <a:pt x="138" y="19"/>
                    <a:pt x="181" y="15"/>
                    <a:pt x="228" y="10"/>
                  </a:cubicBezTo>
                  <a:cubicBezTo>
                    <a:pt x="289" y="5"/>
                    <a:pt x="345" y="0"/>
                    <a:pt x="406" y="3"/>
                  </a:cubicBezTo>
                  <a:cubicBezTo>
                    <a:pt x="407" y="3"/>
                    <a:pt x="408" y="4"/>
                    <a:pt x="409" y="4"/>
                  </a:cubicBezTo>
                  <a:cubicBezTo>
                    <a:pt x="416" y="4"/>
                    <a:pt x="424" y="5"/>
                    <a:pt x="431" y="5"/>
                  </a:cubicBezTo>
                  <a:cubicBezTo>
                    <a:pt x="439" y="6"/>
                    <a:pt x="446" y="7"/>
                    <a:pt x="454" y="8"/>
                  </a:cubicBezTo>
                  <a:cubicBezTo>
                    <a:pt x="463" y="10"/>
                    <a:pt x="471" y="11"/>
                    <a:pt x="479" y="13"/>
                  </a:cubicBezTo>
                  <a:cubicBezTo>
                    <a:pt x="481" y="14"/>
                    <a:pt x="483" y="15"/>
                    <a:pt x="486" y="15"/>
                  </a:cubicBezTo>
                  <a:cubicBezTo>
                    <a:pt x="495" y="17"/>
                    <a:pt x="503" y="19"/>
                    <a:pt x="512" y="22"/>
                  </a:cubicBezTo>
                  <a:cubicBezTo>
                    <a:pt x="519" y="26"/>
                    <a:pt x="527" y="26"/>
                    <a:pt x="535" y="30"/>
                  </a:cubicBezTo>
                  <a:cubicBezTo>
                    <a:pt x="541" y="33"/>
                    <a:pt x="547" y="36"/>
                    <a:pt x="554" y="38"/>
                  </a:cubicBezTo>
                  <a:cubicBezTo>
                    <a:pt x="568" y="44"/>
                    <a:pt x="581" y="52"/>
                    <a:pt x="595" y="60"/>
                  </a:cubicBezTo>
                  <a:cubicBezTo>
                    <a:pt x="611" y="70"/>
                    <a:pt x="625" y="80"/>
                    <a:pt x="639" y="91"/>
                  </a:cubicBezTo>
                  <a:cubicBezTo>
                    <a:pt x="660" y="109"/>
                    <a:pt x="679" y="127"/>
                    <a:pt x="696" y="149"/>
                  </a:cubicBezTo>
                  <a:cubicBezTo>
                    <a:pt x="701" y="156"/>
                    <a:pt x="706" y="163"/>
                    <a:pt x="712" y="170"/>
                  </a:cubicBezTo>
                  <a:cubicBezTo>
                    <a:pt x="713" y="171"/>
                    <a:pt x="712" y="173"/>
                    <a:pt x="713" y="174"/>
                  </a:cubicBezTo>
                  <a:cubicBezTo>
                    <a:pt x="729" y="195"/>
                    <a:pt x="740" y="218"/>
                    <a:pt x="750" y="241"/>
                  </a:cubicBezTo>
                  <a:cubicBezTo>
                    <a:pt x="709" y="210"/>
                    <a:pt x="663" y="186"/>
                    <a:pt x="614" y="168"/>
                  </a:cubicBezTo>
                  <a:cubicBezTo>
                    <a:pt x="610" y="166"/>
                    <a:pt x="605" y="164"/>
                    <a:pt x="600" y="163"/>
                  </a:cubicBezTo>
                  <a:cubicBezTo>
                    <a:pt x="568" y="153"/>
                    <a:pt x="537" y="147"/>
                    <a:pt x="502" y="143"/>
                  </a:cubicBezTo>
                  <a:cubicBezTo>
                    <a:pt x="485" y="141"/>
                    <a:pt x="468" y="140"/>
                    <a:pt x="450" y="140"/>
                  </a:cubicBezTo>
                  <a:cubicBezTo>
                    <a:pt x="419" y="140"/>
                    <a:pt x="391" y="144"/>
                    <a:pt x="359" y="149"/>
                  </a:cubicBezTo>
                  <a:cubicBezTo>
                    <a:pt x="357" y="150"/>
                    <a:pt x="355" y="149"/>
                    <a:pt x="352" y="149"/>
                  </a:cubicBezTo>
                  <a:cubicBezTo>
                    <a:pt x="321" y="153"/>
                    <a:pt x="293" y="154"/>
                    <a:pt x="262" y="150"/>
                  </a:cubicBezTo>
                  <a:cubicBezTo>
                    <a:pt x="261" y="150"/>
                    <a:pt x="260" y="151"/>
                    <a:pt x="259" y="151"/>
                  </a:cubicBezTo>
                  <a:cubicBezTo>
                    <a:pt x="248" y="150"/>
                    <a:pt x="238" y="148"/>
                    <a:pt x="228" y="146"/>
                  </a:cubicBezTo>
                  <a:cubicBezTo>
                    <a:pt x="220" y="145"/>
                    <a:pt x="214" y="144"/>
                    <a:pt x="207" y="143"/>
                  </a:cubicBezTo>
                  <a:cubicBezTo>
                    <a:pt x="205" y="142"/>
                    <a:pt x="205" y="142"/>
                    <a:pt x="203" y="141"/>
                  </a:cubicBezTo>
                  <a:cubicBezTo>
                    <a:pt x="175" y="135"/>
                    <a:pt x="151" y="128"/>
                    <a:pt x="125" y="118"/>
                  </a:cubicBezTo>
                  <a:cubicBezTo>
                    <a:pt x="208" y="156"/>
                    <a:pt x="302" y="172"/>
                    <a:pt x="392" y="161"/>
                  </a:cubicBezTo>
                  <a:cubicBezTo>
                    <a:pt x="413" y="161"/>
                    <a:pt x="433" y="159"/>
                    <a:pt x="454" y="161"/>
                  </a:cubicBezTo>
                  <a:cubicBezTo>
                    <a:pt x="455" y="161"/>
                    <a:pt x="457" y="161"/>
                    <a:pt x="458" y="161"/>
                  </a:cubicBezTo>
                  <a:cubicBezTo>
                    <a:pt x="486" y="163"/>
                    <a:pt x="510" y="167"/>
                    <a:pt x="537" y="173"/>
                  </a:cubicBezTo>
                  <a:cubicBezTo>
                    <a:pt x="575" y="183"/>
                    <a:pt x="608" y="197"/>
                    <a:pt x="643" y="214"/>
                  </a:cubicBezTo>
                  <a:cubicBezTo>
                    <a:pt x="645" y="215"/>
                    <a:pt x="647" y="217"/>
                    <a:pt x="649" y="218"/>
                  </a:cubicBezTo>
                  <a:cubicBezTo>
                    <a:pt x="682" y="235"/>
                    <a:pt x="711" y="256"/>
                    <a:pt x="739" y="279"/>
                  </a:cubicBezTo>
                  <a:cubicBezTo>
                    <a:pt x="731" y="282"/>
                    <a:pt x="723" y="281"/>
                    <a:pt x="714" y="283"/>
                  </a:cubicBezTo>
                  <a:cubicBezTo>
                    <a:pt x="707" y="284"/>
                    <a:pt x="699" y="285"/>
                    <a:pt x="691" y="286"/>
                  </a:cubicBezTo>
                  <a:cubicBezTo>
                    <a:pt x="684" y="286"/>
                    <a:pt x="678" y="287"/>
                    <a:pt x="672" y="288"/>
                  </a:cubicBezTo>
                  <a:cubicBezTo>
                    <a:pt x="619" y="294"/>
                    <a:pt x="569" y="298"/>
                    <a:pt x="516" y="302"/>
                  </a:cubicBezTo>
                  <a:cubicBezTo>
                    <a:pt x="470" y="304"/>
                    <a:pt x="428" y="307"/>
                    <a:pt x="383" y="306"/>
                  </a:cubicBezTo>
                  <a:cubicBezTo>
                    <a:pt x="381" y="306"/>
                    <a:pt x="379" y="305"/>
                    <a:pt x="377" y="305"/>
                  </a:cubicBezTo>
                  <a:cubicBezTo>
                    <a:pt x="335" y="304"/>
                    <a:pt x="297" y="298"/>
                    <a:pt x="256" y="287"/>
                  </a:cubicBezTo>
                  <a:cubicBezTo>
                    <a:pt x="212" y="274"/>
                    <a:pt x="174" y="254"/>
                    <a:pt x="137" y="227"/>
                  </a:cubicBezTo>
                  <a:cubicBezTo>
                    <a:pt x="136" y="226"/>
                    <a:pt x="135" y="225"/>
                    <a:pt x="134" y="224"/>
                  </a:cubicBezTo>
                  <a:cubicBezTo>
                    <a:pt x="111" y="208"/>
                    <a:pt x="92" y="189"/>
                    <a:pt x="74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6" name="Freeform 55"/>
            <p:cNvSpPr/>
            <p:nvPr/>
          </p:nvSpPr>
          <p:spPr bwMode="auto">
            <a:xfrm>
              <a:off x="4253396" y="1683540"/>
              <a:ext cx="126101" cy="403657"/>
            </a:xfrm>
            <a:custGeom>
              <a:avLst/>
              <a:gdLst>
                <a:gd name="T0" fmla="*/ 0 w 165"/>
                <a:gd name="T1" fmla="*/ 0 h 519"/>
                <a:gd name="T2" fmla="*/ 40 w 165"/>
                <a:gd name="T3" fmla="*/ 226 h 519"/>
                <a:gd name="T4" fmla="*/ 42 w 165"/>
                <a:gd name="T5" fmla="*/ 279 h 519"/>
                <a:gd name="T6" fmla="*/ 41 w 165"/>
                <a:gd name="T7" fmla="*/ 282 h 519"/>
                <a:gd name="T8" fmla="*/ 53 w 165"/>
                <a:gd name="T9" fmla="*/ 349 h 519"/>
                <a:gd name="T10" fmla="*/ 89 w 165"/>
                <a:gd name="T11" fmla="*/ 438 h 519"/>
                <a:gd name="T12" fmla="*/ 92 w 165"/>
                <a:gd name="T13" fmla="*/ 443 h 519"/>
                <a:gd name="T14" fmla="*/ 146 w 165"/>
                <a:gd name="T15" fmla="*/ 519 h 519"/>
                <a:gd name="T16" fmla="*/ 149 w 165"/>
                <a:gd name="T17" fmla="*/ 498 h 519"/>
                <a:gd name="T18" fmla="*/ 151 w 165"/>
                <a:gd name="T19" fmla="*/ 478 h 519"/>
                <a:gd name="T20" fmla="*/ 153 w 165"/>
                <a:gd name="T21" fmla="*/ 462 h 519"/>
                <a:gd name="T22" fmla="*/ 162 w 165"/>
                <a:gd name="T23" fmla="*/ 329 h 519"/>
                <a:gd name="T24" fmla="*/ 163 w 165"/>
                <a:gd name="T25" fmla="*/ 216 h 519"/>
                <a:gd name="T26" fmla="*/ 163 w 165"/>
                <a:gd name="T27" fmla="*/ 211 h 519"/>
                <a:gd name="T28" fmla="*/ 145 w 165"/>
                <a:gd name="T29" fmla="*/ 10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519">
                  <a:moveTo>
                    <a:pt x="0" y="0"/>
                  </a:moveTo>
                  <a:cubicBezTo>
                    <a:pt x="34" y="69"/>
                    <a:pt x="48" y="149"/>
                    <a:pt x="40" y="226"/>
                  </a:cubicBezTo>
                  <a:cubicBezTo>
                    <a:pt x="40" y="244"/>
                    <a:pt x="39" y="261"/>
                    <a:pt x="42" y="279"/>
                  </a:cubicBezTo>
                  <a:cubicBezTo>
                    <a:pt x="42" y="280"/>
                    <a:pt x="41" y="281"/>
                    <a:pt x="41" y="282"/>
                  </a:cubicBezTo>
                  <a:cubicBezTo>
                    <a:pt x="44" y="306"/>
                    <a:pt x="47" y="326"/>
                    <a:pt x="53" y="349"/>
                  </a:cubicBezTo>
                  <a:cubicBezTo>
                    <a:pt x="62" y="381"/>
                    <a:pt x="74" y="409"/>
                    <a:pt x="89" y="438"/>
                  </a:cubicBezTo>
                  <a:cubicBezTo>
                    <a:pt x="90" y="440"/>
                    <a:pt x="91" y="442"/>
                    <a:pt x="92" y="443"/>
                  </a:cubicBezTo>
                  <a:cubicBezTo>
                    <a:pt x="107" y="471"/>
                    <a:pt x="126" y="496"/>
                    <a:pt x="146" y="519"/>
                  </a:cubicBezTo>
                  <a:cubicBezTo>
                    <a:pt x="148" y="512"/>
                    <a:pt x="147" y="506"/>
                    <a:pt x="149" y="498"/>
                  </a:cubicBezTo>
                  <a:cubicBezTo>
                    <a:pt x="150" y="492"/>
                    <a:pt x="151" y="485"/>
                    <a:pt x="151" y="478"/>
                  </a:cubicBezTo>
                  <a:cubicBezTo>
                    <a:pt x="151" y="473"/>
                    <a:pt x="152" y="468"/>
                    <a:pt x="153" y="462"/>
                  </a:cubicBezTo>
                  <a:cubicBezTo>
                    <a:pt x="157" y="417"/>
                    <a:pt x="160" y="374"/>
                    <a:pt x="162" y="329"/>
                  </a:cubicBezTo>
                  <a:cubicBezTo>
                    <a:pt x="163" y="290"/>
                    <a:pt x="165" y="254"/>
                    <a:pt x="163" y="216"/>
                  </a:cubicBezTo>
                  <a:cubicBezTo>
                    <a:pt x="163" y="214"/>
                    <a:pt x="163" y="213"/>
                    <a:pt x="163" y="211"/>
                  </a:cubicBezTo>
                  <a:cubicBezTo>
                    <a:pt x="161" y="176"/>
                    <a:pt x="155" y="143"/>
                    <a:pt x="145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7" name="Freeform 56"/>
            <p:cNvSpPr/>
            <p:nvPr/>
          </p:nvSpPr>
          <p:spPr bwMode="auto">
            <a:xfrm>
              <a:off x="4179151" y="1753012"/>
              <a:ext cx="161455" cy="341371"/>
            </a:xfrm>
            <a:custGeom>
              <a:avLst/>
              <a:gdLst>
                <a:gd name="T0" fmla="*/ 6 w 211"/>
                <a:gd name="T1" fmla="*/ 0 h 440"/>
                <a:gd name="T2" fmla="*/ 3 w 211"/>
                <a:gd name="T3" fmla="*/ 151 h 440"/>
                <a:gd name="T4" fmla="*/ 4 w 211"/>
                <a:gd name="T5" fmla="*/ 154 h 440"/>
                <a:gd name="T6" fmla="*/ 5 w 211"/>
                <a:gd name="T7" fmla="*/ 173 h 440"/>
                <a:gd name="T8" fmla="*/ 8 w 211"/>
                <a:gd name="T9" fmla="*/ 192 h 440"/>
                <a:gd name="T10" fmla="*/ 13 w 211"/>
                <a:gd name="T11" fmla="*/ 213 h 440"/>
                <a:gd name="T12" fmla="*/ 15 w 211"/>
                <a:gd name="T13" fmla="*/ 219 h 440"/>
                <a:gd name="T14" fmla="*/ 21 w 211"/>
                <a:gd name="T15" fmla="*/ 241 h 440"/>
                <a:gd name="T16" fmla="*/ 28 w 211"/>
                <a:gd name="T17" fmla="*/ 260 h 440"/>
                <a:gd name="T18" fmla="*/ 35 w 211"/>
                <a:gd name="T19" fmla="*/ 276 h 440"/>
                <a:gd name="T20" fmla="*/ 55 w 211"/>
                <a:gd name="T21" fmla="*/ 311 h 440"/>
                <a:gd name="T22" fmla="*/ 82 w 211"/>
                <a:gd name="T23" fmla="*/ 348 h 440"/>
                <a:gd name="T24" fmla="*/ 131 w 211"/>
                <a:gd name="T25" fmla="*/ 395 h 440"/>
                <a:gd name="T26" fmla="*/ 150 w 211"/>
                <a:gd name="T27" fmla="*/ 408 h 440"/>
                <a:gd name="T28" fmla="*/ 153 w 211"/>
                <a:gd name="T29" fmla="*/ 410 h 440"/>
                <a:gd name="T30" fmla="*/ 211 w 211"/>
                <a:gd name="T31" fmla="*/ 440 h 440"/>
                <a:gd name="T32" fmla="*/ 146 w 211"/>
                <a:gd name="T33" fmla="*/ 326 h 440"/>
                <a:gd name="T34" fmla="*/ 142 w 211"/>
                <a:gd name="T35" fmla="*/ 314 h 440"/>
                <a:gd name="T36" fmla="*/ 123 w 211"/>
                <a:gd name="T37" fmla="*/ 231 h 440"/>
                <a:gd name="T38" fmla="*/ 120 w 211"/>
                <a:gd name="T39" fmla="*/ 186 h 440"/>
                <a:gd name="T40" fmla="*/ 127 w 211"/>
                <a:gd name="T41" fmla="*/ 1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1" h="440">
                  <a:moveTo>
                    <a:pt x="6" y="0"/>
                  </a:moveTo>
                  <a:cubicBezTo>
                    <a:pt x="3" y="52"/>
                    <a:pt x="0" y="99"/>
                    <a:pt x="3" y="151"/>
                  </a:cubicBezTo>
                  <a:cubicBezTo>
                    <a:pt x="3" y="152"/>
                    <a:pt x="4" y="153"/>
                    <a:pt x="4" y="154"/>
                  </a:cubicBezTo>
                  <a:cubicBezTo>
                    <a:pt x="4" y="160"/>
                    <a:pt x="5" y="166"/>
                    <a:pt x="5" y="173"/>
                  </a:cubicBezTo>
                  <a:cubicBezTo>
                    <a:pt x="7" y="179"/>
                    <a:pt x="7" y="185"/>
                    <a:pt x="8" y="192"/>
                  </a:cubicBezTo>
                  <a:cubicBezTo>
                    <a:pt x="10" y="199"/>
                    <a:pt x="11" y="206"/>
                    <a:pt x="13" y="213"/>
                  </a:cubicBezTo>
                  <a:cubicBezTo>
                    <a:pt x="14" y="215"/>
                    <a:pt x="15" y="217"/>
                    <a:pt x="15" y="219"/>
                  </a:cubicBezTo>
                  <a:cubicBezTo>
                    <a:pt x="16" y="227"/>
                    <a:pt x="18" y="234"/>
                    <a:pt x="21" y="241"/>
                  </a:cubicBezTo>
                  <a:cubicBezTo>
                    <a:pt x="24" y="247"/>
                    <a:pt x="25" y="254"/>
                    <a:pt x="28" y="260"/>
                  </a:cubicBezTo>
                  <a:cubicBezTo>
                    <a:pt x="31" y="265"/>
                    <a:pt x="33" y="271"/>
                    <a:pt x="35" y="276"/>
                  </a:cubicBezTo>
                  <a:cubicBezTo>
                    <a:pt x="41" y="289"/>
                    <a:pt x="48" y="299"/>
                    <a:pt x="55" y="311"/>
                  </a:cubicBezTo>
                  <a:cubicBezTo>
                    <a:pt x="63" y="325"/>
                    <a:pt x="72" y="336"/>
                    <a:pt x="82" y="348"/>
                  </a:cubicBezTo>
                  <a:cubicBezTo>
                    <a:pt x="97" y="366"/>
                    <a:pt x="113" y="381"/>
                    <a:pt x="131" y="395"/>
                  </a:cubicBezTo>
                  <a:cubicBezTo>
                    <a:pt x="138" y="400"/>
                    <a:pt x="144" y="404"/>
                    <a:pt x="150" y="408"/>
                  </a:cubicBezTo>
                  <a:cubicBezTo>
                    <a:pt x="151" y="409"/>
                    <a:pt x="152" y="409"/>
                    <a:pt x="153" y="410"/>
                  </a:cubicBezTo>
                  <a:cubicBezTo>
                    <a:pt x="171" y="423"/>
                    <a:pt x="191" y="432"/>
                    <a:pt x="211" y="440"/>
                  </a:cubicBezTo>
                  <a:cubicBezTo>
                    <a:pt x="184" y="406"/>
                    <a:pt x="162" y="367"/>
                    <a:pt x="146" y="326"/>
                  </a:cubicBezTo>
                  <a:cubicBezTo>
                    <a:pt x="145" y="322"/>
                    <a:pt x="143" y="318"/>
                    <a:pt x="142" y="314"/>
                  </a:cubicBezTo>
                  <a:cubicBezTo>
                    <a:pt x="133" y="287"/>
                    <a:pt x="127" y="260"/>
                    <a:pt x="123" y="231"/>
                  </a:cubicBezTo>
                  <a:cubicBezTo>
                    <a:pt x="121" y="216"/>
                    <a:pt x="121" y="202"/>
                    <a:pt x="120" y="186"/>
                  </a:cubicBezTo>
                  <a:cubicBezTo>
                    <a:pt x="120" y="160"/>
                    <a:pt x="123" y="136"/>
                    <a:pt x="127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8" name="Freeform 57"/>
            <p:cNvSpPr/>
            <p:nvPr/>
          </p:nvSpPr>
          <p:spPr bwMode="auto">
            <a:xfrm>
              <a:off x="6672881" y="3177186"/>
              <a:ext cx="1549743" cy="645610"/>
            </a:xfrm>
            <a:custGeom>
              <a:avLst/>
              <a:gdLst>
                <a:gd name="T0" fmla="*/ 1827 w 2028"/>
                <a:gd name="T1" fmla="*/ 456 h 831"/>
                <a:gd name="T2" fmla="*/ 1854 w 2028"/>
                <a:gd name="T3" fmla="*/ 424 h 831"/>
                <a:gd name="T4" fmla="*/ 1939 w 2028"/>
                <a:gd name="T5" fmla="*/ 301 h 831"/>
                <a:gd name="T6" fmla="*/ 2028 w 2028"/>
                <a:gd name="T7" fmla="*/ 105 h 831"/>
                <a:gd name="T8" fmla="*/ 1783 w 2028"/>
                <a:gd name="T9" fmla="*/ 67 h 831"/>
                <a:gd name="T10" fmla="*/ 1410 w 2028"/>
                <a:gd name="T11" fmla="*/ 27 h 831"/>
                <a:gd name="T12" fmla="*/ 930 w 2028"/>
                <a:gd name="T13" fmla="*/ 8 h 831"/>
                <a:gd name="T14" fmla="*/ 922 w 2028"/>
                <a:gd name="T15" fmla="*/ 11 h 831"/>
                <a:gd name="T16" fmla="*/ 862 w 2028"/>
                <a:gd name="T17" fmla="*/ 14 h 831"/>
                <a:gd name="T18" fmla="*/ 802 w 2028"/>
                <a:gd name="T19" fmla="*/ 23 h 831"/>
                <a:gd name="T20" fmla="*/ 732 w 2028"/>
                <a:gd name="T21" fmla="*/ 36 h 831"/>
                <a:gd name="T22" fmla="*/ 715 w 2028"/>
                <a:gd name="T23" fmla="*/ 43 h 831"/>
                <a:gd name="T24" fmla="*/ 645 w 2028"/>
                <a:gd name="T25" fmla="*/ 61 h 831"/>
                <a:gd name="T26" fmla="*/ 583 w 2028"/>
                <a:gd name="T27" fmla="*/ 82 h 831"/>
                <a:gd name="T28" fmla="*/ 531 w 2028"/>
                <a:gd name="T29" fmla="*/ 104 h 831"/>
                <a:gd name="T30" fmla="*/ 419 w 2028"/>
                <a:gd name="T31" fmla="*/ 163 h 831"/>
                <a:gd name="T32" fmla="*/ 301 w 2028"/>
                <a:gd name="T33" fmla="*/ 248 h 831"/>
                <a:gd name="T34" fmla="*/ 148 w 2028"/>
                <a:gd name="T35" fmla="*/ 403 h 831"/>
                <a:gd name="T36" fmla="*/ 105 w 2028"/>
                <a:gd name="T37" fmla="*/ 461 h 831"/>
                <a:gd name="T38" fmla="*/ 101 w 2028"/>
                <a:gd name="T39" fmla="*/ 471 h 831"/>
                <a:gd name="T40" fmla="*/ 0 w 2028"/>
                <a:gd name="T41" fmla="*/ 652 h 831"/>
                <a:gd name="T42" fmla="*/ 369 w 2028"/>
                <a:gd name="T43" fmla="*/ 454 h 831"/>
                <a:gd name="T44" fmla="*/ 406 w 2028"/>
                <a:gd name="T45" fmla="*/ 441 h 831"/>
                <a:gd name="T46" fmla="*/ 670 w 2028"/>
                <a:gd name="T47" fmla="*/ 386 h 831"/>
                <a:gd name="T48" fmla="*/ 812 w 2028"/>
                <a:gd name="T49" fmla="*/ 379 h 831"/>
                <a:gd name="T50" fmla="*/ 1057 w 2028"/>
                <a:gd name="T51" fmla="*/ 404 h 831"/>
                <a:gd name="T52" fmla="*/ 1075 w 2028"/>
                <a:gd name="T53" fmla="*/ 404 h 831"/>
                <a:gd name="T54" fmla="*/ 1319 w 2028"/>
                <a:gd name="T55" fmla="*/ 406 h 831"/>
                <a:gd name="T56" fmla="*/ 1328 w 2028"/>
                <a:gd name="T57" fmla="*/ 408 h 831"/>
                <a:gd name="T58" fmla="*/ 1413 w 2028"/>
                <a:gd name="T59" fmla="*/ 396 h 831"/>
                <a:gd name="T60" fmla="*/ 1469 w 2028"/>
                <a:gd name="T61" fmla="*/ 386 h 831"/>
                <a:gd name="T62" fmla="*/ 1478 w 2028"/>
                <a:gd name="T63" fmla="*/ 382 h 831"/>
                <a:gd name="T64" fmla="*/ 1689 w 2028"/>
                <a:gd name="T65" fmla="*/ 319 h 831"/>
                <a:gd name="T66" fmla="*/ 968 w 2028"/>
                <a:gd name="T67" fmla="*/ 435 h 831"/>
                <a:gd name="T68" fmla="*/ 800 w 2028"/>
                <a:gd name="T69" fmla="*/ 437 h 831"/>
                <a:gd name="T70" fmla="*/ 790 w 2028"/>
                <a:gd name="T71" fmla="*/ 435 h 831"/>
                <a:gd name="T72" fmla="*/ 577 w 2028"/>
                <a:gd name="T73" fmla="*/ 470 h 831"/>
                <a:gd name="T74" fmla="*/ 291 w 2028"/>
                <a:gd name="T75" fmla="*/ 578 h 831"/>
                <a:gd name="T76" fmla="*/ 275 w 2028"/>
                <a:gd name="T77" fmla="*/ 589 h 831"/>
                <a:gd name="T78" fmla="*/ 30 w 2028"/>
                <a:gd name="T79" fmla="*/ 755 h 831"/>
                <a:gd name="T80" fmla="*/ 98 w 2028"/>
                <a:gd name="T81" fmla="*/ 765 h 831"/>
                <a:gd name="T82" fmla="*/ 161 w 2028"/>
                <a:gd name="T83" fmla="*/ 772 h 831"/>
                <a:gd name="T84" fmla="*/ 211 w 2028"/>
                <a:gd name="T85" fmla="*/ 779 h 831"/>
                <a:gd name="T86" fmla="*/ 634 w 2028"/>
                <a:gd name="T87" fmla="*/ 816 h 831"/>
                <a:gd name="T88" fmla="*/ 993 w 2028"/>
                <a:gd name="T89" fmla="*/ 828 h 831"/>
                <a:gd name="T90" fmla="*/ 1009 w 2028"/>
                <a:gd name="T91" fmla="*/ 825 h 831"/>
                <a:gd name="T92" fmla="*/ 1334 w 2028"/>
                <a:gd name="T93" fmla="*/ 776 h 831"/>
                <a:gd name="T94" fmla="*/ 1658 w 2028"/>
                <a:gd name="T95" fmla="*/ 614 h 831"/>
                <a:gd name="T96" fmla="*/ 1666 w 2028"/>
                <a:gd name="T97" fmla="*/ 606 h 831"/>
                <a:gd name="T98" fmla="*/ 1827 w 2028"/>
                <a:gd name="T99" fmla="*/ 45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8" h="831">
                  <a:moveTo>
                    <a:pt x="1827" y="456"/>
                  </a:moveTo>
                  <a:cubicBezTo>
                    <a:pt x="1835" y="446"/>
                    <a:pt x="1846" y="435"/>
                    <a:pt x="1854" y="424"/>
                  </a:cubicBezTo>
                  <a:cubicBezTo>
                    <a:pt x="1886" y="385"/>
                    <a:pt x="1913" y="345"/>
                    <a:pt x="1939" y="301"/>
                  </a:cubicBezTo>
                  <a:cubicBezTo>
                    <a:pt x="1975" y="237"/>
                    <a:pt x="2005" y="173"/>
                    <a:pt x="2028" y="105"/>
                  </a:cubicBezTo>
                  <a:cubicBezTo>
                    <a:pt x="1948" y="88"/>
                    <a:pt x="1869" y="78"/>
                    <a:pt x="1783" y="67"/>
                  </a:cubicBezTo>
                  <a:cubicBezTo>
                    <a:pt x="1655" y="52"/>
                    <a:pt x="1537" y="40"/>
                    <a:pt x="1410" y="27"/>
                  </a:cubicBezTo>
                  <a:cubicBezTo>
                    <a:pt x="1246" y="14"/>
                    <a:pt x="1095" y="0"/>
                    <a:pt x="930" y="8"/>
                  </a:cubicBezTo>
                  <a:cubicBezTo>
                    <a:pt x="928" y="8"/>
                    <a:pt x="925" y="11"/>
                    <a:pt x="922" y="11"/>
                  </a:cubicBezTo>
                  <a:cubicBezTo>
                    <a:pt x="902" y="12"/>
                    <a:pt x="882" y="13"/>
                    <a:pt x="862" y="14"/>
                  </a:cubicBezTo>
                  <a:cubicBezTo>
                    <a:pt x="842" y="18"/>
                    <a:pt x="822" y="19"/>
                    <a:pt x="802" y="23"/>
                  </a:cubicBezTo>
                  <a:cubicBezTo>
                    <a:pt x="778" y="28"/>
                    <a:pt x="755" y="30"/>
                    <a:pt x="732" y="36"/>
                  </a:cubicBezTo>
                  <a:cubicBezTo>
                    <a:pt x="727" y="39"/>
                    <a:pt x="721" y="41"/>
                    <a:pt x="715" y="43"/>
                  </a:cubicBezTo>
                  <a:cubicBezTo>
                    <a:pt x="689" y="46"/>
                    <a:pt x="668" y="52"/>
                    <a:pt x="645" y="61"/>
                  </a:cubicBezTo>
                  <a:cubicBezTo>
                    <a:pt x="625" y="70"/>
                    <a:pt x="603" y="72"/>
                    <a:pt x="583" y="82"/>
                  </a:cubicBezTo>
                  <a:cubicBezTo>
                    <a:pt x="566" y="91"/>
                    <a:pt x="548" y="97"/>
                    <a:pt x="531" y="104"/>
                  </a:cubicBezTo>
                  <a:cubicBezTo>
                    <a:pt x="492" y="121"/>
                    <a:pt x="457" y="142"/>
                    <a:pt x="419" y="163"/>
                  </a:cubicBezTo>
                  <a:cubicBezTo>
                    <a:pt x="376" y="190"/>
                    <a:pt x="340" y="217"/>
                    <a:pt x="301" y="248"/>
                  </a:cubicBezTo>
                  <a:cubicBezTo>
                    <a:pt x="244" y="295"/>
                    <a:pt x="194" y="344"/>
                    <a:pt x="148" y="403"/>
                  </a:cubicBezTo>
                  <a:cubicBezTo>
                    <a:pt x="134" y="423"/>
                    <a:pt x="120" y="441"/>
                    <a:pt x="105" y="461"/>
                  </a:cubicBezTo>
                  <a:cubicBezTo>
                    <a:pt x="102" y="464"/>
                    <a:pt x="104" y="468"/>
                    <a:pt x="101" y="471"/>
                  </a:cubicBezTo>
                  <a:cubicBezTo>
                    <a:pt x="59" y="528"/>
                    <a:pt x="29" y="589"/>
                    <a:pt x="0" y="652"/>
                  </a:cubicBezTo>
                  <a:cubicBezTo>
                    <a:pt x="112" y="568"/>
                    <a:pt x="236" y="503"/>
                    <a:pt x="369" y="454"/>
                  </a:cubicBezTo>
                  <a:cubicBezTo>
                    <a:pt x="381" y="450"/>
                    <a:pt x="394" y="445"/>
                    <a:pt x="406" y="441"/>
                  </a:cubicBezTo>
                  <a:cubicBezTo>
                    <a:pt x="493" y="414"/>
                    <a:pt x="578" y="397"/>
                    <a:pt x="670" y="386"/>
                  </a:cubicBezTo>
                  <a:cubicBezTo>
                    <a:pt x="718" y="381"/>
                    <a:pt x="764" y="379"/>
                    <a:pt x="812" y="379"/>
                  </a:cubicBezTo>
                  <a:cubicBezTo>
                    <a:pt x="895" y="380"/>
                    <a:pt x="971" y="390"/>
                    <a:pt x="1057" y="404"/>
                  </a:cubicBezTo>
                  <a:cubicBezTo>
                    <a:pt x="1063" y="405"/>
                    <a:pt x="1069" y="403"/>
                    <a:pt x="1075" y="404"/>
                  </a:cubicBezTo>
                  <a:cubicBezTo>
                    <a:pt x="1160" y="414"/>
                    <a:pt x="1236" y="416"/>
                    <a:pt x="1319" y="406"/>
                  </a:cubicBezTo>
                  <a:cubicBezTo>
                    <a:pt x="1322" y="406"/>
                    <a:pt x="1326" y="408"/>
                    <a:pt x="1328" y="408"/>
                  </a:cubicBezTo>
                  <a:cubicBezTo>
                    <a:pt x="1358" y="405"/>
                    <a:pt x="1383" y="402"/>
                    <a:pt x="1413" y="396"/>
                  </a:cubicBezTo>
                  <a:cubicBezTo>
                    <a:pt x="1433" y="393"/>
                    <a:pt x="1450" y="389"/>
                    <a:pt x="1469" y="386"/>
                  </a:cubicBezTo>
                  <a:cubicBezTo>
                    <a:pt x="1473" y="385"/>
                    <a:pt x="1474" y="384"/>
                    <a:pt x="1478" y="382"/>
                  </a:cubicBezTo>
                  <a:cubicBezTo>
                    <a:pt x="1553" y="367"/>
                    <a:pt x="1620" y="346"/>
                    <a:pt x="1689" y="319"/>
                  </a:cubicBezTo>
                  <a:cubicBezTo>
                    <a:pt x="1466" y="424"/>
                    <a:pt x="1213" y="466"/>
                    <a:pt x="968" y="435"/>
                  </a:cubicBezTo>
                  <a:cubicBezTo>
                    <a:pt x="912" y="435"/>
                    <a:pt x="857" y="430"/>
                    <a:pt x="800" y="437"/>
                  </a:cubicBezTo>
                  <a:cubicBezTo>
                    <a:pt x="797" y="437"/>
                    <a:pt x="793" y="435"/>
                    <a:pt x="790" y="435"/>
                  </a:cubicBezTo>
                  <a:cubicBezTo>
                    <a:pt x="715" y="443"/>
                    <a:pt x="650" y="451"/>
                    <a:pt x="577" y="470"/>
                  </a:cubicBezTo>
                  <a:cubicBezTo>
                    <a:pt x="475" y="495"/>
                    <a:pt x="384" y="532"/>
                    <a:pt x="291" y="578"/>
                  </a:cubicBezTo>
                  <a:cubicBezTo>
                    <a:pt x="286" y="581"/>
                    <a:pt x="281" y="586"/>
                    <a:pt x="275" y="589"/>
                  </a:cubicBezTo>
                  <a:cubicBezTo>
                    <a:pt x="185" y="635"/>
                    <a:pt x="107" y="693"/>
                    <a:pt x="30" y="755"/>
                  </a:cubicBezTo>
                  <a:cubicBezTo>
                    <a:pt x="53" y="762"/>
                    <a:pt x="73" y="761"/>
                    <a:pt x="98" y="765"/>
                  </a:cubicBezTo>
                  <a:cubicBezTo>
                    <a:pt x="119" y="769"/>
                    <a:pt x="140" y="772"/>
                    <a:pt x="161" y="772"/>
                  </a:cubicBezTo>
                  <a:cubicBezTo>
                    <a:pt x="179" y="774"/>
                    <a:pt x="195" y="777"/>
                    <a:pt x="211" y="779"/>
                  </a:cubicBezTo>
                  <a:cubicBezTo>
                    <a:pt x="356" y="795"/>
                    <a:pt x="490" y="807"/>
                    <a:pt x="634" y="816"/>
                  </a:cubicBezTo>
                  <a:cubicBezTo>
                    <a:pt x="757" y="823"/>
                    <a:pt x="871" y="831"/>
                    <a:pt x="993" y="828"/>
                  </a:cubicBezTo>
                  <a:cubicBezTo>
                    <a:pt x="998" y="828"/>
                    <a:pt x="1004" y="825"/>
                    <a:pt x="1009" y="825"/>
                  </a:cubicBezTo>
                  <a:cubicBezTo>
                    <a:pt x="1121" y="823"/>
                    <a:pt x="1226" y="806"/>
                    <a:pt x="1334" y="776"/>
                  </a:cubicBezTo>
                  <a:cubicBezTo>
                    <a:pt x="1454" y="741"/>
                    <a:pt x="1557" y="687"/>
                    <a:pt x="1658" y="614"/>
                  </a:cubicBezTo>
                  <a:cubicBezTo>
                    <a:pt x="1661" y="611"/>
                    <a:pt x="1664" y="609"/>
                    <a:pt x="1666" y="606"/>
                  </a:cubicBezTo>
                  <a:cubicBezTo>
                    <a:pt x="1727" y="562"/>
                    <a:pt x="1778" y="512"/>
                    <a:pt x="1827" y="45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9" name="Freeform 58"/>
            <p:cNvSpPr/>
            <p:nvPr/>
          </p:nvSpPr>
          <p:spPr bwMode="auto">
            <a:xfrm>
              <a:off x="6478426" y="1762594"/>
              <a:ext cx="542116" cy="1333143"/>
            </a:xfrm>
            <a:custGeom>
              <a:avLst/>
              <a:gdLst>
                <a:gd name="T0" fmla="*/ 634 w 709"/>
                <a:gd name="T1" fmla="*/ 0 h 1715"/>
                <a:gd name="T2" fmla="*/ 663 w 709"/>
                <a:gd name="T3" fmla="*/ 209 h 1715"/>
                <a:gd name="T4" fmla="*/ 691 w 709"/>
                <a:gd name="T5" fmla="*/ 526 h 1715"/>
                <a:gd name="T6" fmla="*/ 700 w 709"/>
                <a:gd name="T7" fmla="*/ 935 h 1715"/>
                <a:gd name="T8" fmla="*/ 697 w 709"/>
                <a:gd name="T9" fmla="*/ 941 h 1715"/>
                <a:gd name="T10" fmla="*/ 694 w 709"/>
                <a:gd name="T11" fmla="*/ 992 h 1715"/>
                <a:gd name="T12" fmla="*/ 685 w 709"/>
                <a:gd name="T13" fmla="*/ 1044 h 1715"/>
                <a:gd name="T14" fmla="*/ 673 w 709"/>
                <a:gd name="T15" fmla="*/ 1103 h 1715"/>
                <a:gd name="T16" fmla="*/ 667 w 709"/>
                <a:gd name="T17" fmla="*/ 1117 h 1715"/>
                <a:gd name="T18" fmla="*/ 651 w 709"/>
                <a:gd name="T19" fmla="*/ 1176 h 1715"/>
                <a:gd name="T20" fmla="*/ 632 w 709"/>
                <a:gd name="T21" fmla="*/ 1228 h 1715"/>
                <a:gd name="T22" fmla="*/ 613 w 709"/>
                <a:gd name="T23" fmla="*/ 1273 h 1715"/>
                <a:gd name="T24" fmla="*/ 561 w 709"/>
                <a:gd name="T25" fmla="*/ 1367 h 1715"/>
                <a:gd name="T26" fmla="*/ 487 w 709"/>
                <a:gd name="T27" fmla="*/ 1466 h 1715"/>
                <a:gd name="T28" fmla="*/ 353 w 709"/>
                <a:gd name="T29" fmla="*/ 1593 h 1715"/>
                <a:gd name="T30" fmla="*/ 303 w 709"/>
                <a:gd name="T31" fmla="*/ 1629 h 1715"/>
                <a:gd name="T32" fmla="*/ 295 w 709"/>
                <a:gd name="T33" fmla="*/ 1633 h 1715"/>
                <a:gd name="T34" fmla="*/ 139 w 709"/>
                <a:gd name="T35" fmla="*/ 1715 h 1715"/>
                <a:gd name="T36" fmla="*/ 312 w 709"/>
                <a:gd name="T37" fmla="*/ 1405 h 1715"/>
                <a:gd name="T38" fmla="*/ 324 w 709"/>
                <a:gd name="T39" fmla="*/ 1374 h 1715"/>
                <a:gd name="T40" fmla="*/ 375 w 709"/>
                <a:gd name="T41" fmla="*/ 1150 h 1715"/>
                <a:gd name="T42" fmla="*/ 383 w 709"/>
                <a:gd name="T43" fmla="*/ 1030 h 1715"/>
                <a:gd name="T44" fmla="*/ 365 w 709"/>
                <a:gd name="T45" fmla="*/ 821 h 1715"/>
                <a:gd name="T46" fmla="*/ 365 w 709"/>
                <a:gd name="T47" fmla="*/ 805 h 1715"/>
                <a:gd name="T48" fmla="*/ 367 w 709"/>
                <a:gd name="T49" fmla="*/ 598 h 1715"/>
                <a:gd name="T50" fmla="*/ 366 w 709"/>
                <a:gd name="T51" fmla="*/ 591 h 1715"/>
                <a:gd name="T52" fmla="*/ 377 w 709"/>
                <a:gd name="T53" fmla="*/ 519 h 1715"/>
                <a:gd name="T54" fmla="*/ 386 w 709"/>
                <a:gd name="T55" fmla="*/ 471 h 1715"/>
                <a:gd name="T56" fmla="*/ 390 w 709"/>
                <a:gd name="T57" fmla="*/ 463 h 1715"/>
                <a:gd name="T58" fmla="*/ 447 w 709"/>
                <a:gd name="T59" fmla="*/ 285 h 1715"/>
                <a:gd name="T60" fmla="*/ 337 w 709"/>
                <a:gd name="T61" fmla="*/ 896 h 1715"/>
                <a:gd name="T62" fmla="*/ 334 w 709"/>
                <a:gd name="T63" fmla="*/ 1039 h 1715"/>
                <a:gd name="T64" fmla="*/ 335 w 709"/>
                <a:gd name="T65" fmla="*/ 1047 h 1715"/>
                <a:gd name="T66" fmla="*/ 303 w 709"/>
                <a:gd name="T67" fmla="*/ 1228 h 1715"/>
                <a:gd name="T68" fmla="*/ 206 w 709"/>
                <a:gd name="T69" fmla="*/ 1469 h 1715"/>
                <a:gd name="T70" fmla="*/ 197 w 709"/>
                <a:gd name="T71" fmla="*/ 1483 h 1715"/>
                <a:gd name="T72" fmla="*/ 52 w 709"/>
                <a:gd name="T73" fmla="*/ 1688 h 1715"/>
                <a:gd name="T74" fmla="*/ 44 w 709"/>
                <a:gd name="T75" fmla="*/ 1630 h 1715"/>
                <a:gd name="T76" fmla="*/ 39 w 709"/>
                <a:gd name="T77" fmla="*/ 1577 h 1715"/>
                <a:gd name="T78" fmla="*/ 34 w 709"/>
                <a:gd name="T79" fmla="*/ 1535 h 1715"/>
                <a:gd name="T80" fmla="*/ 9 w 709"/>
                <a:gd name="T81" fmla="*/ 1174 h 1715"/>
                <a:gd name="T82" fmla="*/ 4 w 709"/>
                <a:gd name="T83" fmla="*/ 869 h 1715"/>
                <a:gd name="T84" fmla="*/ 7 w 709"/>
                <a:gd name="T85" fmla="*/ 856 h 1715"/>
                <a:gd name="T86" fmla="*/ 54 w 709"/>
                <a:gd name="T87" fmla="*/ 580 h 1715"/>
                <a:gd name="T88" fmla="*/ 196 w 709"/>
                <a:gd name="T89" fmla="*/ 307 h 1715"/>
                <a:gd name="T90" fmla="*/ 203 w 709"/>
                <a:gd name="T91" fmla="*/ 300 h 1715"/>
                <a:gd name="T92" fmla="*/ 332 w 709"/>
                <a:gd name="T93" fmla="*/ 166 h 1715"/>
                <a:gd name="T94" fmla="*/ 360 w 709"/>
                <a:gd name="T95" fmla="*/ 144 h 1715"/>
                <a:gd name="T96" fmla="*/ 466 w 709"/>
                <a:gd name="T97" fmla="*/ 73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1715">
                  <a:moveTo>
                    <a:pt x="634" y="0"/>
                  </a:moveTo>
                  <a:cubicBezTo>
                    <a:pt x="647" y="69"/>
                    <a:pt x="654" y="136"/>
                    <a:pt x="663" y="209"/>
                  </a:cubicBezTo>
                  <a:cubicBezTo>
                    <a:pt x="673" y="318"/>
                    <a:pt x="681" y="418"/>
                    <a:pt x="691" y="526"/>
                  </a:cubicBezTo>
                  <a:cubicBezTo>
                    <a:pt x="700" y="666"/>
                    <a:pt x="709" y="795"/>
                    <a:pt x="700" y="935"/>
                  </a:cubicBezTo>
                  <a:cubicBezTo>
                    <a:pt x="700" y="937"/>
                    <a:pt x="697" y="939"/>
                    <a:pt x="697" y="941"/>
                  </a:cubicBezTo>
                  <a:cubicBezTo>
                    <a:pt x="696" y="958"/>
                    <a:pt x="695" y="975"/>
                    <a:pt x="694" y="992"/>
                  </a:cubicBezTo>
                  <a:cubicBezTo>
                    <a:pt x="690" y="1009"/>
                    <a:pt x="689" y="1027"/>
                    <a:pt x="685" y="1044"/>
                  </a:cubicBezTo>
                  <a:cubicBezTo>
                    <a:pt x="680" y="1064"/>
                    <a:pt x="679" y="1083"/>
                    <a:pt x="673" y="1103"/>
                  </a:cubicBezTo>
                  <a:cubicBezTo>
                    <a:pt x="671" y="1107"/>
                    <a:pt x="669" y="1112"/>
                    <a:pt x="667" y="1117"/>
                  </a:cubicBezTo>
                  <a:cubicBezTo>
                    <a:pt x="664" y="1139"/>
                    <a:pt x="659" y="1157"/>
                    <a:pt x="651" y="1176"/>
                  </a:cubicBezTo>
                  <a:cubicBezTo>
                    <a:pt x="643" y="1193"/>
                    <a:pt x="640" y="1211"/>
                    <a:pt x="632" y="1228"/>
                  </a:cubicBezTo>
                  <a:cubicBezTo>
                    <a:pt x="624" y="1243"/>
                    <a:pt x="618" y="1258"/>
                    <a:pt x="613" y="1273"/>
                  </a:cubicBezTo>
                  <a:cubicBezTo>
                    <a:pt x="598" y="1305"/>
                    <a:pt x="579" y="1335"/>
                    <a:pt x="561" y="1367"/>
                  </a:cubicBezTo>
                  <a:cubicBezTo>
                    <a:pt x="538" y="1403"/>
                    <a:pt x="513" y="1433"/>
                    <a:pt x="487" y="1466"/>
                  </a:cubicBezTo>
                  <a:cubicBezTo>
                    <a:pt x="446" y="1513"/>
                    <a:pt x="403" y="1555"/>
                    <a:pt x="353" y="1593"/>
                  </a:cubicBezTo>
                  <a:cubicBezTo>
                    <a:pt x="336" y="1606"/>
                    <a:pt x="320" y="1617"/>
                    <a:pt x="303" y="1629"/>
                  </a:cubicBezTo>
                  <a:cubicBezTo>
                    <a:pt x="300" y="1631"/>
                    <a:pt x="297" y="1630"/>
                    <a:pt x="295" y="1633"/>
                  </a:cubicBezTo>
                  <a:cubicBezTo>
                    <a:pt x="245" y="1667"/>
                    <a:pt x="193" y="1692"/>
                    <a:pt x="139" y="1715"/>
                  </a:cubicBezTo>
                  <a:cubicBezTo>
                    <a:pt x="212" y="1622"/>
                    <a:pt x="269" y="1518"/>
                    <a:pt x="312" y="1405"/>
                  </a:cubicBezTo>
                  <a:cubicBezTo>
                    <a:pt x="316" y="1395"/>
                    <a:pt x="321" y="1384"/>
                    <a:pt x="324" y="1374"/>
                  </a:cubicBezTo>
                  <a:cubicBezTo>
                    <a:pt x="349" y="1300"/>
                    <a:pt x="364" y="1228"/>
                    <a:pt x="375" y="1150"/>
                  </a:cubicBezTo>
                  <a:cubicBezTo>
                    <a:pt x="380" y="1109"/>
                    <a:pt x="382" y="1071"/>
                    <a:pt x="383" y="1030"/>
                  </a:cubicBezTo>
                  <a:cubicBezTo>
                    <a:pt x="383" y="959"/>
                    <a:pt x="376" y="894"/>
                    <a:pt x="365" y="821"/>
                  </a:cubicBezTo>
                  <a:cubicBezTo>
                    <a:pt x="364" y="816"/>
                    <a:pt x="366" y="811"/>
                    <a:pt x="365" y="805"/>
                  </a:cubicBezTo>
                  <a:cubicBezTo>
                    <a:pt x="358" y="734"/>
                    <a:pt x="357" y="669"/>
                    <a:pt x="367" y="598"/>
                  </a:cubicBezTo>
                  <a:cubicBezTo>
                    <a:pt x="367" y="596"/>
                    <a:pt x="366" y="593"/>
                    <a:pt x="366" y="591"/>
                  </a:cubicBezTo>
                  <a:cubicBezTo>
                    <a:pt x="369" y="566"/>
                    <a:pt x="372" y="544"/>
                    <a:pt x="377" y="519"/>
                  </a:cubicBezTo>
                  <a:cubicBezTo>
                    <a:pt x="381" y="502"/>
                    <a:pt x="384" y="487"/>
                    <a:pt x="386" y="471"/>
                  </a:cubicBezTo>
                  <a:cubicBezTo>
                    <a:pt x="388" y="468"/>
                    <a:pt x="389" y="467"/>
                    <a:pt x="390" y="463"/>
                  </a:cubicBezTo>
                  <a:cubicBezTo>
                    <a:pt x="404" y="400"/>
                    <a:pt x="423" y="343"/>
                    <a:pt x="447" y="285"/>
                  </a:cubicBezTo>
                  <a:cubicBezTo>
                    <a:pt x="355" y="473"/>
                    <a:pt x="315" y="688"/>
                    <a:pt x="337" y="896"/>
                  </a:cubicBezTo>
                  <a:cubicBezTo>
                    <a:pt x="337" y="944"/>
                    <a:pt x="340" y="991"/>
                    <a:pt x="334" y="1039"/>
                  </a:cubicBezTo>
                  <a:cubicBezTo>
                    <a:pt x="334" y="1042"/>
                    <a:pt x="335" y="1045"/>
                    <a:pt x="335" y="1047"/>
                  </a:cubicBezTo>
                  <a:cubicBezTo>
                    <a:pt x="327" y="1111"/>
                    <a:pt x="319" y="1167"/>
                    <a:pt x="303" y="1228"/>
                  </a:cubicBezTo>
                  <a:cubicBezTo>
                    <a:pt x="279" y="1314"/>
                    <a:pt x="247" y="1391"/>
                    <a:pt x="206" y="1469"/>
                  </a:cubicBezTo>
                  <a:cubicBezTo>
                    <a:pt x="204" y="1474"/>
                    <a:pt x="199" y="1478"/>
                    <a:pt x="197" y="1483"/>
                  </a:cubicBezTo>
                  <a:cubicBezTo>
                    <a:pt x="156" y="1559"/>
                    <a:pt x="106" y="1624"/>
                    <a:pt x="52" y="1688"/>
                  </a:cubicBezTo>
                  <a:cubicBezTo>
                    <a:pt x="46" y="1669"/>
                    <a:pt x="48" y="1652"/>
                    <a:pt x="44" y="1630"/>
                  </a:cubicBezTo>
                  <a:cubicBezTo>
                    <a:pt x="41" y="1613"/>
                    <a:pt x="39" y="1595"/>
                    <a:pt x="39" y="1577"/>
                  </a:cubicBezTo>
                  <a:cubicBezTo>
                    <a:pt x="38" y="1562"/>
                    <a:pt x="36" y="1548"/>
                    <a:pt x="34" y="1535"/>
                  </a:cubicBezTo>
                  <a:cubicBezTo>
                    <a:pt x="22" y="1411"/>
                    <a:pt x="14" y="1297"/>
                    <a:pt x="9" y="1174"/>
                  </a:cubicBezTo>
                  <a:cubicBezTo>
                    <a:pt x="5" y="1070"/>
                    <a:pt x="0" y="973"/>
                    <a:pt x="4" y="869"/>
                  </a:cubicBezTo>
                  <a:cubicBezTo>
                    <a:pt x="4" y="865"/>
                    <a:pt x="7" y="860"/>
                    <a:pt x="7" y="856"/>
                  </a:cubicBezTo>
                  <a:cubicBezTo>
                    <a:pt x="10" y="760"/>
                    <a:pt x="27" y="672"/>
                    <a:pt x="54" y="580"/>
                  </a:cubicBezTo>
                  <a:cubicBezTo>
                    <a:pt x="85" y="479"/>
                    <a:pt x="132" y="392"/>
                    <a:pt x="196" y="307"/>
                  </a:cubicBezTo>
                  <a:cubicBezTo>
                    <a:pt x="198" y="305"/>
                    <a:pt x="200" y="303"/>
                    <a:pt x="203" y="300"/>
                  </a:cubicBezTo>
                  <a:cubicBezTo>
                    <a:pt x="241" y="249"/>
                    <a:pt x="284" y="207"/>
                    <a:pt x="332" y="166"/>
                  </a:cubicBezTo>
                  <a:cubicBezTo>
                    <a:pt x="341" y="159"/>
                    <a:pt x="351" y="150"/>
                    <a:pt x="360" y="144"/>
                  </a:cubicBezTo>
                  <a:cubicBezTo>
                    <a:pt x="394" y="117"/>
                    <a:pt x="428" y="94"/>
                    <a:pt x="466" y="7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0" name="Freeform 59"/>
            <p:cNvSpPr/>
            <p:nvPr/>
          </p:nvSpPr>
          <p:spPr bwMode="auto">
            <a:xfrm>
              <a:off x="7144287" y="2700465"/>
              <a:ext cx="1119586" cy="465941"/>
            </a:xfrm>
            <a:custGeom>
              <a:avLst/>
              <a:gdLst>
                <a:gd name="T0" fmla="*/ 1319 w 1465"/>
                <a:gd name="T1" fmla="*/ 329 h 600"/>
                <a:gd name="T2" fmla="*/ 1339 w 1465"/>
                <a:gd name="T3" fmla="*/ 306 h 600"/>
                <a:gd name="T4" fmla="*/ 1401 w 1465"/>
                <a:gd name="T5" fmla="*/ 217 h 600"/>
                <a:gd name="T6" fmla="*/ 1465 w 1465"/>
                <a:gd name="T7" fmla="*/ 76 h 600"/>
                <a:gd name="T8" fmla="*/ 1288 w 1465"/>
                <a:gd name="T9" fmla="*/ 48 h 600"/>
                <a:gd name="T10" fmla="*/ 1019 w 1465"/>
                <a:gd name="T11" fmla="*/ 20 h 600"/>
                <a:gd name="T12" fmla="*/ 672 w 1465"/>
                <a:gd name="T13" fmla="*/ 6 h 600"/>
                <a:gd name="T14" fmla="*/ 666 w 1465"/>
                <a:gd name="T15" fmla="*/ 8 h 600"/>
                <a:gd name="T16" fmla="*/ 623 w 1465"/>
                <a:gd name="T17" fmla="*/ 10 h 600"/>
                <a:gd name="T18" fmla="*/ 579 w 1465"/>
                <a:gd name="T19" fmla="*/ 17 h 600"/>
                <a:gd name="T20" fmla="*/ 529 w 1465"/>
                <a:gd name="T21" fmla="*/ 26 h 600"/>
                <a:gd name="T22" fmla="*/ 516 w 1465"/>
                <a:gd name="T23" fmla="*/ 31 h 600"/>
                <a:gd name="T24" fmla="*/ 466 w 1465"/>
                <a:gd name="T25" fmla="*/ 44 h 600"/>
                <a:gd name="T26" fmla="*/ 421 w 1465"/>
                <a:gd name="T27" fmla="*/ 59 h 600"/>
                <a:gd name="T28" fmla="*/ 383 w 1465"/>
                <a:gd name="T29" fmla="*/ 75 h 600"/>
                <a:gd name="T30" fmla="*/ 303 w 1465"/>
                <a:gd name="T31" fmla="*/ 118 h 600"/>
                <a:gd name="T32" fmla="*/ 217 w 1465"/>
                <a:gd name="T33" fmla="*/ 179 h 600"/>
                <a:gd name="T34" fmla="*/ 107 w 1465"/>
                <a:gd name="T35" fmla="*/ 291 h 600"/>
                <a:gd name="T36" fmla="*/ 76 w 1465"/>
                <a:gd name="T37" fmla="*/ 333 h 600"/>
                <a:gd name="T38" fmla="*/ 73 w 1465"/>
                <a:gd name="T39" fmla="*/ 340 h 600"/>
                <a:gd name="T40" fmla="*/ 0 w 1465"/>
                <a:gd name="T41" fmla="*/ 471 h 600"/>
                <a:gd name="T42" fmla="*/ 266 w 1465"/>
                <a:gd name="T43" fmla="*/ 328 h 600"/>
                <a:gd name="T44" fmla="*/ 293 w 1465"/>
                <a:gd name="T45" fmla="*/ 319 h 600"/>
                <a:gd name="T46" fmla="*/ 484 w 1465"/>
                <a:gd name="T47" fmla="*/ 279 h 600"/>
                <a:gd name="T48" fmla="*/ 586 w 1465"/>
                <a:gd name="T49" fmla="*/ 274 h 600"/>
                <a:gd name="T50" fmla="*/ 763 w 1465"/>
                <a:gd name="T51" fmla="*/ 292 h 600"/>
                <a:gd name="T52" fmla="*/ 777 w 1465"/>
                <a:gd name="T53" fmla="*/ 292 h 600"/>
                <a:gd name="T54" fmla="*/ 953 w 1465"/>
                <a:gd name="T55" fmla="*/ 293 h 600"/>
                <a:gd name="T56" fmla="*/ 959 w 1465"/>
                <a:gd name="T57" fmla="*/ 294 h 600"/>
                <a:gd name="T58" fmla="*/ 1020 w 1465"/>
                <a:gd name="T59" fmla="*/ 286 h 600"/>
                <a:gd name="T60" fmla="*/ 1061 w 1465"/>
                <a:gd name="T61" fmla="*/ 279 h 600"/>
                <a:gd name="T62" fmla="*/ 1068 w 1465"/>
                <a:gd name="T63" fmla="*/ 276 h 600"/>
                <a:gd name="T64" fmla="*/ 1220 w 1465"/>
                <a:gd name="T65" fmla="*/ 230 h 600"/>
                <a:gd name="T66" fmla="*/ 699 w 1465"/>
                <a:gd name="T67" fmla="*/ 314 h 600"/>
                <a:gd name="T68" fmla="*/ 577 w 1465"/>
                <a:gd name="T69" fmla="*/ 315 h 600"/>
                <a:gd name="T70" fmla="*/ 571 w 1465"/>
                <a:gd name="T71" fmla="*/ 314 h 600"/>
                <a:gd name="T72" fmla="*/ 417 w 1465"/>
                <a:gd name="T73" fmla="*/ 339 h 600"/>
                <a:gd name="T74" fmla="*/ 210 w 1465"/>
                <a:gd name="T75" fmla="*/ 417 h 600"/>
                <a:gd name="T76" fmla="*/ 199 w 1465"/>
                <a:gd name="T77" fmla="*/ 425 h 600"/>
                <a:gd name="T78" fmla="*/ 22 w 1465"/>
                <a:gd name="T79" fmla="*/ 545 h 600"/>
                <a:gd name="T80" fmla="*/ 71 w 1465"/>
                <a:gd name="T81" fmla="*/ 553 h 600"/>
                <a:gd name="T82" fmla="*/ 116 w 1465"/>
                <a:gd name="T83" fmla="*/ 558 h 600"/>
                <a:gd name="T84" fmla="*/ 152 w 1465"/>
                <a:gd name="T85" fmla="*/ 563 h 600"/>
                <a:gd name="T86" fmla="*/ 458 w 1465"/>
                <a:gd name="T87" fmla="*/ 590 h 600"/>
                <a:gd name="T88" fmla="*/ 717 w 1465"/>
                <a:gd name="T89" fmla="*/ 598 h 600"/>
                <a:gd name="T90" fmla="*/ 729 w 1465"/>
                <a:gd name="T91" fmla="*/ 596 h 600"/>
                <a:gd name="T92" fmla="*/ 964 w 1465"/>
                <a:gd name="T93" fmla="*/ 560 h 600"/>
                <a:gd name="T94" fmla="*/ 1198 w 1465"/>
                <a:gd name="T95" fmla="*/ 443 h 600"/>
                <a:gd name="T96" fmla="*/ 1204 w 1465"/>
                <a:gd name="T97" fmla="*/ 438 h 600"/>
                <a:gd name="T98" fmla="*/ 1319 w 1465"/>
                <a:gd name="T9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5" h="600">
                  <a:moveTo>
                    <a:pt x="1319" y="329"/>
                  </a:moveTo>
                  <a:cubicBezTo>
                    <a:pt x="1325" y="322"/>
                    <a:pt x="1333" y="314"/>
                    <a:pt x="1339" y="306"/>
                  </a:cubicBezTo>
                  <a:cubicBezTo>
                    <a:pt x="1362" y="278"/>
                    <a:pt x="1382" y="249"/>
                    <a:pt x="1401" y="217"/>
                  </a:cubicBezTo>
                  <a:cubicBezTo>
                    <a:pt x="1426" y="171"/>
                    <a:pt x="1448" y="125"/>
                    <a:pt x="1465" y="76"/>
                  </a:cubicBezTo>
                  <a:cubicBezTo>
                    <a:pt x="1407" y="63"/>
                    <a:pt x="1350" y="56"/>
                    <a:pt x="1288" y="48"/>
                  </a:cubicBezTo>
                  <a:cubicBezTo>
                    <a:pt x="1195" y="37"/>
                    <a:pt x="1110" y="29"/>
                    <a:pt x="1019" y="20"/>
                  </a:cubicBezTo>
                  <a:cubicBezTo>
                    <a:pt x="900" y="10"/>
                    <a:pt x="791" y="0"/>
                    <a:pt x="672" y="6"/>
                  </a:cubicBezTo>
                  <a:cubicBezTo>
                    <a:pt x="670" y="6"/>
                    <a:pt x="668" y="8"/>
                    <a:pt x="666" y="8"/>
                  </a:cubicBezTo>
                  <a:cubicBezTo>
                    <a:pt x="652" y="9"/>
                    <a:pt x="637" y="9"/>
                    <a:pt x="623" y="10"/>
                  </a:cubicBezTo>
                  <a:cubicBezTo>
                    <a:pt x="608" y="13"/>
                    <a:pt x="593" y="14"/>
                    <a:pt x="579" y="17"/>
                  </a:cubicBezTo>
                  <a:cubicBezTo>
                    <a:pt x="562" y="20"/>
                    <a:pt x="545" y="21"/>
                    <a:pt x="529" y="26"/>
                  </a:cubicBezTo>
                  <a:cubicBezTo>
                    <a:pt x="525" y="28"/>
                    <a:pt x="521" y="30"/>
                    <a:pt x="516" y="31"/>
                  </a:cubicBezTo>
                  <a:cubicBezTo>
                    <a:pt x="498" y="33"/>
                    <a:pt x="482" y="37"/>
                    <a:pt x="466" y="44"/>
                  </a:cubicBezTo>
                  <a:cubicBezTo>
                    <a:pt x="451" y="50"/>
                    <a:pt x="436" y="52"/>
                    <a:pt x="421" y="59"/>
                  </a:cubicBezTo>
                  <a:cubicBezTo>
                    <a:pt x="408" y="65"/>
                    <a:pt x="396" y="70"/>
                    <a:pt x="383" y="75"/>
                  </a:cubicBezTo>
                  <a:cubicBezTo>
                    <a:pt x="355" y="87"/>
                    <a:pt x="330" y="102"/>
                    <a:pt x="303" y="118"/>
                  </a:cubicBezTo>
                  <a:cubicBezTo>
                    <a:pt x="272" y="137"/>
                    <a:pt x="245" y="157"/>
                    <a:pt x="217" y="179"/>
                  </a:cubicBezTo>
                  <a:cubicBezTo>
                    <a:pt x="176" y="213"/>
                    <a:pt x="140" y="249"/>
                    <a:pt x="107" y="291"/>
                  </a:cubicBezTo>
                  <a:cubicBezTo>
                    <a:pt x="96" y="305"/>
                    <a:pt x="86" y="319"/>
                    <a:pt x="76" y="333"/>
                  </a:cubicBezTo>
                  <a:cubicBezTo>
                    <a:pt x="74" y="335"/>
                    <a:pt x="75" y="338"/>
                    <a:pt x="73" y="340"/>
                  </a:cubicBezTo>
                  <a:cubicBezTo>
                    <a:pt x="42" y="381"/>
                    <a:pt x="21" y="425"/>
                    <a:pt x="0" y="471"/>
                  </a:cubicBezTo>
                  <a:cubicBezTo>
                    <a:pt x="81" y="411"/>
                    <a:pt x="170" y="363"/>
                    <a:pt x="266" y="328"/>
                  </a:cubicBezTo>
                  <a:cubicBezTo>
                    <a:pt x="275" y="325"/>
                    <a:pt x="284" y="321"/>
                    <a:pt x="293" y="319"/>
                  </a:cubicBezTo>
                  <a:cubicBezTo>
                    <a:pt x="356" y="299"/>
                    <a:pt x="417" y="287"/>
                    <a:pt x="484" y="279"/>
                  </a:cubicBezTo>
                  <a:cubicBezTo>
                    <a:pt x="519" y="275"/>
                    <a:pt x="552" y="274"/>
                    <a:pt x="586" y="274"/>
                  </a:cubicBezTo>
                  <a:cubicBezTo>
                    <a:pt x="646" y="274"/>
                    <a:pt x="701" y="282"/>
                    <a:pt x="763" y="292"/>
                  </a:cubicBezTo>
                  <a:cubicBezTo>
                    <a:pt x="768" y="293"/>
                    <a:pt x="772" y="291"/>
                    <a:pt x="777" y="292"/>
                  </a:cubicBezTo>
                  <a:cubicBezTo>
                    <a:pt x="837" y="299"/>
                    <a:pt x="893" y="301"/>
                    <a:pt x="953" y="293"/>
                  </a:cubicBezTo>
                  <a:cubicBezTo>
                    <a:pt x="954" y="293"/>
                    <a:pt x="957" y="294"/>
                    <a:pt x="959" y="294"/>
                  </a:cubicBezTo>
                  <a:cubicBezTo>
                    <a:pt x="981" y="293"/>
                    <a:pt x="999" y="290"/>
                    <a:pt x="1020" y="286"/>
                  </a:cubicBezTo>
                  <a:cubicBezTo>
                    <a:pt x="1035" y="283"/>
                    <a:pt x="1047" y="281"/>
                    <a:pt x="1061" y="279"/>
                  </a:cubicBezTo>
                  <a:cubicBezTo>
                    <a:pt x="1064" y="278"/>
                    <a:pt x="1065" y="277"/>
                    <a:pt x="1068" y="276"/>
                  </a:cubicBezTo>
                  <a:cubicBezTo>
                    <a:pt x="1122" y="265"/>
                    <a:pt x="1170" y="250"/>
                    <a:pt x="1220" y="230"/>
                  </a:cubicBezTo>
                  <a:cubicBezTo>
                    <a:pt x="1059" y="306"/>
                    <a:pt x="876" y="336"/>
                    <a:pt x="699" y="314"/>
                  </a:cubicBezTo>
                  <a:cubicBezTo>
                    <a:pt x="659" y="314"/>
                    <a:pt x="619" y="311"/>
                    <a:pt x="577" y="315"/>
                  </a:cubicBezTo>
                  <a:cubicBezTo>
                    <a:pt x="575" y="315"/>
                    <a:pt x="573" y="314"/>
                    <a:pt x="571" y="314"/>
                  </a:cubicBezTo>
                  <a:cubicBezTo>
                    <a:pt x="516" y="320"/>
                    <a:pt x="469" y="326"/>
                    <a:pt x="417" y="339"/>
                  </a:cubicBezTo>
                  <a:cubicBezTo>
                    <a:pt x="343" y="358"/>
                    <a:pt x="277" y="384"/>
                    <a:pt x="210" y="417"/>
                  </a:cubicBezTo>
                  <a:cubicBezTo>
                    <a:pt x="206" y="419"/>
                    <a:pt x="202" y="423"/>
                    <a:pt x="199" y="425"/>
                  </a:cubicBezTo>
                  <a:cubicBezTo>
                    <a:pt x="133" y="458"/>
                    <a:pt x="77" y="500"/>
                    <a:pt x="22" y="545"/>
                  </a:cubicBezTo>
                  <a:cubicBezTo>
                    <a:pt x="38" y="550"/>
                    <a:pt x="52" y="549"/>
                    <a:pt x="71" y="553"/>
                  </a:cubicBezTo>
                  <a:cubicBezTo>
                    <a:pt x="85" y="556"/>
                    <a:pt x="101" y="558"/>
                    <a:pt x="116" y="558"/>
                  </a:cubicBezTo>
                  <a:cubicBezTo>
                    <a:pt x="129" y="559"/>
                    <a:pt x="140" y="561"/>
                    <a:pt x="152" y="563"/>
                  </a:cubicBezTo>
                  <a:cubicBezTo>
                    <a:pt x="257" y="574"/>
                    <a:pt x="354" y="583"/>
                    <a:pt x="458" y="590"/>
                  </a:cubicBezTo>
                  <a:cubicBezTo>
                    <a:pt x="547" y="594"/>
                    <a:pt x="629" y="600"/>
                    <a:pt x="717" y="598"/>
                  </a:cubicBezTo>
                  <a:cubicBezTo>
                    <a:pt x="721" y="598"/>
                    <a:pt x="725" y="596"/>
                    <a:pt x="729" y="596"/>
                  </a:cubicBezTo>
                  <a:cubicBezTo>
                    <a:pt x="810" y="595"/>
                    <a:pt x="885" y="582"/>
                    <a:pt x="964" y="560"/>
                  </a:cubicBezTo>
                  <a:cubicBezTo>
                    <a:pt x="1050" y="535"/>
                    <a:pt x="1125" y="496"/>
                    <a:pt x="1198" y="443"/>
                  </a:cubicBezTo>
                  <a:cubicBezTo>
                    <a:pt x="1200" y="441"/>
                    <a:pt x="1202" y="440"/>
                    <a:pt x="1204" y="438"/>
                  </a:cubicBezTo>
                  <a:cubicBezTo>
                    <a:pt x="1247" y="406"/>
                    <a:pt x="1284" y="370"/>
                    <a:pt x="1319" y="32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1" name="Freeform 60"/>
            <p:cNvSpPr/>
            <p:nvPr/>
          </p:nvSpPr>
          <p:spPr bwMode="auto">
            <a:xfrm>
              <a:off x="7059433" y="1773375"/>
              <a:ext cx="246309" cy="788148"/>
            </a:xfrm>
            <a:custGeom>
              <a:avLst/>
              <a:gdLst>
                <a:gd name="T0" fmla="*/ 323 w 323"/>
                <a:gd name="T1" fmla="*/ 0 h 1013"/>
                <a:gd name="T2" fmla="*/ 244 w 323"/>
                <a:gd name="T3" fmla="*/ 441 h 1013"/>
                <a:gd name="T4" fmla="*/ 241 w 323"/>
                <a:gd name="T5" fmla="*/ 544 h 1013"/>
                <a:gd name="T6" fmla="*/ 242 w 323"/>
                <a:gd name="T7" fmla="*/ 550 h 1013"/>
                <a:gd name="T8" fmla="*/ 218 w 323"/>
                <a:gd name="T9" fmla="*/ 681 h 1013"/>
                <a:gd name="T10" fmla="*/ 149 w 323"/>
                <a:gd name="T11" fmla="*/ 855 h 1013"/>
                <a:gd name="T12" fmla="*/ 142 w 323"/>
                <a:gd name="T13" fmla="*/ 865 h 1013"/>
                <a:gd name="T14" fmla="*/ 37 w 323"/>
                <a:gd name="T15" fmla="*/ 1013 h 1013"/>
                <a:gd name="T16" fmla="*/ 32 w 323"/>
                <a:gd name="T17" fmla="*/ 971 h 1013"/>
                <a:gd name="T18" fmla="*/ 28 w 323"/>
                <a:gd name="T19" fmla="*/ 933 h 1013"/>
                <a:gd name="T20" fmla="*/ 24 w 323"/>
                <a:gd name="T21" fmla="*/ 902 h 1013"/>
                <a:gd name="T22" fmla="*/ 6 w 323"/>
                <a:gd name="T23" fmla="*/ 642 h 1013"/>
                <a:gd name="T24" fmla="*/ 3 w 323"/>
                <a:gd name="T25" fmla="*/ 422 h 1013"/>
                <a:gd name="T26" fmla="*/ 5 w 323"/>
                <a:gd name="T27" fmla="*/ 412 h 1013"/>
                <a:gd name="T28" fmla="*/ 39 w 323"/>
                <a:gd name="T29" fmla="*/ 212 h 1013"/>
                <a:gd name="T30" fmla="*/ 141 w 323"/>
                <a:gd name="T31" fmla="*/ 15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1013">
                  <a:moveTo>
                    <a:pt x="323" y="0"/>
                  </a:moveTo>
                  <a:cubicBezTo>
                    <a:pt x="256" y="135"/>
                    <a:pt x="228" y="290"/>
                    <a:pt x="244" y="441"/>
                  </a:cubicBezTo>
                  <a:cubicBezTo>
                    <a:pt x="243" y="475"/>
                    <a:pt x="245" y="509"/>
                    <a:pt x="241" y="544"/>
                  </a:cubicBezTo>
                  <a:cubicBezTo>
                    <a:pt x="241" y="546"/>
                    <a:pt x="242" y="549"/>
                    <a:pt x="242" y="550"/>
                  </a:cubicBezTo>
                  <a:cubicBezTo>
                    <a:pt x="236" y="596"/>
                    <a:pt x="230" y="636"/>
                    <a:pt x="218" y="681"/>
                  </a:cubicBezTo>
                  <a:cubicBezTo>
                    <a:pt x="202" y="743"/>
                    <a:pt x="178" y="799"/>
                    <a:pt x="149" y="855"/>
                  </a:cubicBezTo>
                  <a:cubicBezTo>
                    <a:pt x="147" y="858"/>
                    <a:pt x="144" y="862"/>
                    <a:pt x="142" y="865"/>
                  </a:cubicBezTo>
                  <a:cubicBezTo>
                    <a:pt x="113" y="920"/>
                    <a:pt x="76" y="967"/>
                    <a:pt x="37" y="1013"/>
                  </a:cubicBezTo>
                  <a:cubicBezTo>
                    <a:pt x="33" y="999"/>
                    <a:pt x="34" y="987"/>
                    <a:pt x="32" y="971"/>
                  </a:cubicBezTo>
                  <a:cubicBezTo>
                    <a:pt x="30" y="959"/>
                    <a:pt x="28" y="946"/>
                    <a:pt x="28" y="933"/>
                  </a:cubicBezTo>
                  <a:cubicBezTo>
                    <a:pt x="27" y="922"/>
                    <a:pt x="26" y="912"/>
                    <a:pt x="24" y="902"/>
                  </a:cubicBezTo>
                  <a:cubicBezTo>
                    <a:pt x="16" y="813"/>
                    <a:pt x="10" y="731"/>
                    <a:pt x="6" y="642"/>
                  </a:cubicBezTo>
                  <a:cubicBezTo>
                    <a:pt x="3" y="566"/>
                    <a:pt x="0" y="496"/>
                    <a:pt x="3" y="422"/>
                  </a:cubicBezTo>
                  <a:cubicBezTo>
                    <a:pt x="3" y="418"/>
                    <a:pt x="5" y="415"/>
                    <a:pt x="5" y="412"/>
                  </a:cubicBezTo>
                  <a:cubicBezTo>
                    <a:pt x="7" y="343"/>
                    <a:pt x="19" y="279"/>
                    <a:pt x="39" y="212"/>
                  </a:cubicBezTo>
                  <a:cubicBezTo>
                    <a:pt x="61" y="140"/>
                    <a:pt x="96" y="77"/>
                    <a:pt x="141" y="1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2" name="Freeform 61"/>
            <p:cNvSpPr/>
            <p:nvPr/>
          </p:nvSpPr>
          <p:spPr bwMode="auto">
            <a:xfrm>
              <a:off x="7136037" y="1730255"/>
              <a:ext cx="314662" cy="846839"/>
            </a:xfrm>
            <a:custGeom>
              <a:avLst/>
              <a:gdLst>
                <a:gd name="T0" fmla="*/ 379 w 412"/>
                <a:gd name="T1" fmla="*/ 0 h 1089"/>
                <a:gd name="T2" fmla="*/ 399 w 412"/>
                <a:gd name="T3" fmla="*/ 230 h 1089"/>
                <a:gd name="T4" fmla="*/ 405 w 412"/>
                <a:gd name="T5" fmla="*/ 525 h 1089"/>
                <a:gd name="T6" fmla="*/ 404 w 412"/>
                <a:gd name="T7" fmla="*/ 530 h 1089"/>
                <a:gd name="T8" fmla="*/ 401 w 412"/>
                <a:gd name="T9" fmla="*/ 567 h 1089"/>
                <a:gd name="T10" fmla="*/ 395 w 412"/>
                <a:gd name="T11" fmla="*/ 603 h 1089"/>
                <a:gd name="T12" fmla="*/ 386 w 412"/>
                <a:gd name="T13" fmla="*/ 646 h 1089"/>
                <a:gd name="T14" fmla="*/ 382 w 412"/>
                <a:gd name="T15" fmla="*/ 657 h 1089"/>
                <a:gd name="T16" fmla="*/ 370 w 412"/>
                <a:gd name="T17" fmla="*/ 699 h 1089"/>
                <a:gd name="T18" fmla="*/ 357 w 412"/>
                <a:gd name="T19" fmla="*/ 737 h 1089"/>
                <a:gd name="T20" fmla="*/ 342 w 412"/>
                <a:gd name="T21" fmla="*/ 769 h 1089"/>
                <a:gd name="T22" fmla="*/ 305 w 412"/>
                <a:gd name="T23" fmla="*/ 837 h 1089"/>
                <a:gd name="T24" fmla="*/ 252 w 412"/>
                <a:gd name="T25" fmla="*/ 909 h 1089"/>
                <a:gd name="T26" fmla="*/ 155 w 412"/>
                <a:gd name="T27" fmla="*/ 1001 h 1089"/>
                <a:gd name="T28" fmla="*/ 118 w 412"/>
                <a:gd name="T29" fmla="*/ 1027 h 1089"/>
                <a:gd name="T30" fmla="*/ 113 w 412"/>
                <a:gd name="T31" fmla="*/ 1029 h 1089"/>
                <a:gd name="T32" fmla="*/ 0 w 412"/>
                <a:gd name="T33" fmla="*/ 1089 h 1089"/>
                <a:gd name="T34" fmla="*/ 126 w 412"/>
                <a:gd name="T35" fmla="*/ 865 h 1089"/>
                <a:gd name="T36" fmla="*/ 134 w 412"/>
                <a:gd name="T37" fmla="*/ 842 h 1089"/>
                <a:gd name="T38" fmla="*/ 171 w 412"/>
                <a:gd name="T39" fmla="*/ 680 h 1089"/>
                <a:gd name="T40" fmla="*/ 176 w 412"/>
                <a:gd name="T41" fmla="*/ 593 h 1089"/>
                <a:gd name="T42" fmla="*/ 164 w 412"/>
                <a:gd name="T43" fmla="*/ 443 h 1089"/>
                <a:gd name="T44" fmla="*/ 164 w 412"/>
                <a:gd name="T45" fmla="*/ 431 h 1089"/>
                <a:gd name="T46" fmla="*/ 165 w 412"/>
                <a:gd name="T47" fmla="*/ 282 h 1089"/>
                <a:gd name="T48" fmla="*/ 164 w 412"/>
                <a:gd name="T49" fmla="*/ 276 h 1089"/>
                <a:gd name="T50" fmla="*/ 172 w 412"/>
                <a:gd name="T51" fmla="*/ 224 h 1089"/>
                <a:gd name="T52" fmla="*/ 179 w 412"/>
                <a:gd name="T53" fmla="*/ 190 h 1089"/>
                <a:gd name="T54" fmla="*/ 182 w 412"/>
                <a:gd name="T55" fmla="*/ 184 h 1089"/>
                <a:gd name="T56" fmla="*/ 223 w 412"/>
                <a:gd name="T57" fmla="*/ 5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2" h="1089">
                  <a:moveTo>
                    <a:pt x="379" y="0"/>
                  </a:moveTo>
                  <a:cubicBezTo>
                    <a:pt x="386" y="79"/>
                    <a:pt x="392" y="152"/>
                    <a:pt x="399" y="230"/>
                  </a:cubicBezTo>
                  <a:cubicBezTo>
                    <a:pt x="405" y="331"/>
                    <a:pt x="412" y="424"/>
                    <a:pt x="405" y="525"/>
                  </a:cubicBezTo>
                  <a:cubicBezTo>
                    <a:pt x="405" y="526"/>
                    <a:pt x="404" y="528"/>
                    <a:pt x="404" y="530"/>
                  </a:cubicBezTo>
                  <a:cubicBezTo>
                    <a:pt x="403" y="542"/>
                    <a:pt x="402" y="554"/>
                    <a:pt x="401" y="567"/>
                  </a:cubicBezTo>
                  <a:cubicBezTo>
                    <a:pt x="398" y="579"/>
                    <a:pt x="397" y="591"/>
                    <a:pt x="395" y="603"/>
                  </a:cubicBezTo>
                  <a:cubicBezTo>
                    <a:pt x="391" y="618"/>
                    <a:pt x="391" y="632"/>
                    <a:pt x="386" y="646"/>
                  </a:cubicBezTo>
                  <a:cubicBezTo>
                    <a:pt x="385" y="649"/>
                    <a:pt x="383" y="653"/>
                    <a:pt x="382" y="657"/>
                  </a:cubicBezTo>
                  <a:cubicBezTo>
                    <a:pt x="379" y="672"/>
                    <a:pt x="376" y="685"/>
                    <a:pt x="370" y="699"/>
                  </a:cubicBezTo>
                  <a:cubicBezTo>
                    <a:pt x="364" y="712"/>
                    <a:pt x="363" y="725"/>
                    <a:pt x="357" y="737"/>
                  </a:cubicBezTo>
                  <a:cubicBezTo>
                    <a:pt x="351" y="748"/>
                    <a:pt x="347" y="758"/>
                    <a:pt x="342" y="769"/>
                  </a:cubicBezTo>
                  <a:cubicBezTo>
                    <a:pt x="332" y="793"/>
                    <a:pt x="318" y="814"/>
                    <a:pt x="305" y="837"/>
                  </a:cubicBezTo>
                  <a:cubicBezTo>
                    <a:pt x="288" y="863"/>
                    <a:pt x="271" y="885"/>
                    <a:pt x="252" y="909"/>
                  </a:cubicBezTo>
                  <a:cubicBezTo>
                    <a:pt x="222" y="943"/>
                    <a:pt x="191" y="973"/>
                    <a:pt x="155" y="1001"/>
                  </a:cubicBezTo>
                  <a:cubicBezTo>
                    <a:pt x="142" y="1010"/>
                    <a:pt x="131" y="1018"/>
                    <a:pt x="118" y="1027"/>
                  </a:cubicBezTo>
                  <a:cubicBezTo>
                    <a:pt x="117" y="1028"/>
                    <a:pt x="114" y="1027"/>
                    <a:pt x="113" y="1029"/>
                  </a:cubicBezTo>
                  <a:cubicBezTo>
                    <a:pt x="77" y="1054"/>
                    <a:pt x="39" y="1072"/>
                    <a:pt x="0" y="1089"/>
                  </a:cubicBezTo>
                  <a:cubicBezTo>
                    <a:pt x="53" y="1021"/>
                    <a:pt x="94" y="946"/>
                    <a:pt x="126" y="865"/>
                  </a:cubicBezTo>
                  <a:cubicBezTo>
                    <a:pt x="128" y="857"/>
                    <a:pt x="131" y="849"/>
                    <a:pt x="134" y="842"/>
                  </a:cubicBezTo>
                  <a:cubicBezTo>
                    <a:pt x="152" y="789"/>
                    <a:pt x="163" y="737"/>
                    <a:pt x="171" y="680"/>
                  </a:cubicBezTo>
                  <a:cubicBezTo>
                    <a:pt x="174" y="651"/>
                    <a:pt x="176" y="623"/>
                    <a:pt x="176" y="593"/>
                  </a:cubicBezTo>
                  <a:cubicBezTo>
                    <a:pt x="177" y="542"/>
                    <a:pt x="172" y="496"/>
                    <a:pt x="164" y="443"/>
                  </a:cubicBezTo>
                  <a:cubicBezTo>
                    <a:pt x="163" y="439"/>
                    <a:pt x="165" y="436"/>
                    <a:pt x="164" y="431"/>
                  </a:cubicBezTo>
                  <a:cubicBezTo>
                    <a:pt x="159" y="380"/>
                    <a:pt x="158" y="333"/>
                    <a:pt x="165" y="282"/>
                  </a:cubicBezTo>
                  <a:cubicBezTo>
                    <a:pt x="165" y="280"/>
                    <a:pt x="164" y="278"/>
                    <a:pt x="164" y="276"/>
                  </a:cubicBezTo>
                  <a:cubicBezTo>
                    <a:pt x="166" y="258"/>
                    <a:pt x="169" y="242"/>
                    <a:pt x="172" y="224"/>
                  </a:cubicBezTo>
                  <a:cubicBezTo>
                    <a:pt x="175" y="212"/>
                    <a:pt x="177" y="201"/>
                    <a:pt x="179" y="190"/>
                  </a:cubicBezTo>
                  <a:cubicBezTo>
                    <a:pt x="180" y="188"/>
                    <a:pt x="181" y="187"/>
                    <a:pt x="182" y="184"/>
                  </a:cubicBezTo>
                  <a:cubicBezTo>
                    <a:pt x="192" y="138"/>
                    <a:pt x="205" y="97"/>
                    <a:pt x="223" y="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3" name="Freeform 62"/>
            <p:cNvSpPr/>
            <p:nvPr/>
          </p:nvSpPr>
          <p:spPr bwMode="auto">
            <a:xfrm>
              <a:off x="7513161" y="2343523"/>
              <a:ext cx="794317" cy="330591"/>
            </a:xfrm>
            <a:custGeom>
              <a:avLst/>
              <a:gdLst>
                <a:gd name="T0" fmla="*/ 935 w 1038"/>
                <a:gd name="T1" fmla="*/ 234 h 425"/>
                <a:gd name="T2" fmla="*/ 949 w 1038"/>
                <a:gd name="T3" fmla="*/ 217 h 425"/>
                <a:gd name="T4" fmla="*/ 993 w 1038"/>
                <a:gd name="T5" fmla="*/ 154 h 425"/>
                <a:gd name="T6" fmla="*/ 1038 w 1038"/>
                <a:gd name="T7" fmla="*/ 53 h 425"/>
                <a:gd name="T8" fmla="*/ 913 w 1038"/>
                <a:gd name="T9" fmla="*/ 34 h 425"/>
                <a:gd name="T10" fmla="*/ 722 w 1038"/>
                <a:gd name="T11" fmla="*/ 14 h 425"/>
                <a:gd name="T12" fmla="*/ 476 w 1038"/>
                <a:gd name="T13" fmla="*/ 4 h 425"/>
                <a:gd name="T14" fmla="*/ 472 w 1038"/>
                <a:gd name="T15" fmla="*/ 5 h 425"/>
                <a:gd name="T16" fmla="*/ 441 w 1038"/>
                <a:gd name="T17" fmla="*/ 7 h 425"/>
                <a:gd name="T18" fmla="*/ 410 w 1038"/>
                <a:gd name="T19" fmla="*/ 12 h 425"/>
                <a:gd name="T20" fmla="*/ 375 w 1038"/>
                <a:gd name="T21" fmla="*/ 18 h 425"/>
                <a:gd name="T22" fmla="*/ 366 w 1038"/>
                <a:gd name="T23" fmla="*/ 22 h 425"/>
                <a:gd name="T24" fmla="*/ 330 w 1038"/>
                <a:gd name="T25" fmla="*/ 31 h 425"/>
                <a:gd name="T26" fmla="*/ 298 w 1038"/>
                <a:gd name="T27" fmla="*/ 42 h 425"/>
                <a:gd name="T28" fmla="*/ 271 w 1038"/>
                <a:gd name="T29" fmla="*/ 53 h 425"/>
                <a:gd name="T30" fmla="*/ 214 w 1038"/>
                <a:gd name="T31" fmla="*/ 83 h 425"/>
                <a:gd name="T32" fmla="*/ 154 w 1038"/>
                <a:gd name="T33" fmla="*/ 127 h 425"/>
                <a:gd name="T34" fmla="*/ 75 w 1038"/>
                <a:gd name="T35" fmla="*/ 206 h 425"/>
                <a:gd name="T36" fmla="*/ 53 w 1038"/>
                <a:gd name="T37" fmla="*/ 236 h 425"/>
                <a:gd name="T38" fmla="*/ 51 w 1038"/>
                <a:gd name="T39" fmla="*/ 241 h 425"/>
                <a:gd name="T40" fmla="*/ 0 w 1038"/>
                <a:gd name="T41" fmla="*/ 334 h 425"/>
                <a:gd name="T42" fmla="*/ 188 w 1038"/>
                <a:gd name="T43" fmla="*/ 233 h 425"/>
                <a:gd name="T44" fmla="*/ 208 w 1038"/>
                <a:gd name="T45" fmla="*/ 226 h 425"/>
                <a:gd name="T46" fmla="*/ 343 w 1038"/>
                <a:gd name="T47" fmla="*/ 198 h 425"/>
                <a:gd name="T48" fmla="*/ 415 w 1038"/>
                <a:gd name="T49" fmla="*/ 194 h 425"/>
                <a:gd name="T50" fmla="*/ 541 w 1038"/>
                <a:gd name="T51" fmla="*/ 207 h 425"/>
                <a:gd name="T52" fmla="*/ 550 w 1038"/>
                <a:gd name="T53" fmla="*/ 207 h 425"/>
                <a:gd name="T54" fmla="*/ 675 w 1038"/>
                <a:gd name="T55" fmla="*/ 208 h 425"/>
                <a:gd name="T56" fmla="*/ 680 w 1038"/>
                <a:gd name="T57" fmla="*/ 209 h 425"/>
                <a:gd name="T58" fmla="*/ 723 w 1038"/>
                <a:gd name="T59" fmla="*/ 203 h 425"/>
                <a:gd name="T60" fmla="*/ 752 w 1038"/>
                <a:gd name="T61" fmla="*/ 198 h 425"/>
                <a:gd name="T62" fmla="*/ 757 w 1038"/>
                <a:gd name="T63" fmla="*/ 196 h 425"/>
                <a:gd name="T64" fmla="*/ 865 w 1038"/>
                <a:gd name="T65" fmla="*/ 163 h 425"/>
                <a:gd name="T66" fmla="*/ 495 w 1038"/>
                <a:gd name="T67" fmla="*/ 223 h 425"/>
                <a:gd name="T68" fmla="*/ 409 w 1038"/>
                <a:gd name="T69" fmla="*/ 223 h 425"/>
                <a:gd name="T70" fmla="*/ 404 w 1038"/>
                <a:gd name="T71" fmla="*/ 223 h 425"/>
                <a:gd name="T72" fmla="*/ 295 w 1038"/>
                <a:gd name="T73" fmla="*/ 240 h 425"/>
                <a:gd name="T74" fmla="*/ 149 w 1038"/>
                <a:gd name="T75" fmla="*/ 296 h 425"/>
                <a:gd name="T76" fmla="*/ 140 w 1038"/>
                <a:gd name="T77" fmla="*/ 301 h 425"/>
                <a:gd name="T78" fmla="*/ 15 w 1038"/>
                <a:gd name="T79" fmla="*/ 387 h 425"/>
                <a:gd name="T80" fmla="*/ 50 w 1038"/>
                <a:gd name="T81" fmla="*/ 392 h 425"/>
                <a:gd name="T82" fmla="*/ 82 w 1038"/>
                <a:gd name="T83" fmla="*/ 395 h 425"/>
                <a:gd name="T84" fmla="*/ 107 w 1038"/>
                <a:gd name="T85" fmla="*/ 399 h 425"/>
                <a:gd name="T86" fmla="*/ 324 w 1038"/>
                <a:gd name="T87" fmla="*/ 418 h 425"/>
                <a:gd name="T88" fmla="*/ 508 w 1038"/>
                <a:gd name="T89" fmla="*/ 424 h 425"/>
                <a:gd name="T90" fmla="*/ 516 w 1038"/>
                <a:gd name="T91" fmla="*/ 422 h 425"/>
                <a:gd name="T92" fmla="*/ 683 w 1038"/>
                <a:gd name="T93" fmla="*/ 397 h 425"/>
                <a:gd name="T94" fmla="*/ 849 w 1038"/>
                <a:gd name="T95" fmla="*/ 314 h 425"/>
                <a:gd name="T96" fmla="*/ 853 w 1038"/>
                <a:gd name="T97" fmla="*/ 310 h 425"/>
                <a:gd name="T98" fmla="*/ 935 w 1038"/>
                <a:gd name="T99" fmla="*/ 2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8" h="425">
                  <a:moveTo>
                    <a:pt x="935" y="234"/>
                  </a:moveTo>
                  <a:cubicBezTo>
                    <a:pt x="940" y="228"/>
                    <a:pt x="945" y="223"/>
                    <a:pt x="949" y="217"/>
                  </a:cubicBezTo>
                  <a:cubicBezTo>
                    <a:pt x="966" y="197"/>
                    <a:pt x="980" y="176"/>
                    <a:pt x="993" y="154"/>
                  </a:cubicBezTo>
                  <a:cubicBezTo>
                    <a:pt x="1011" y="121"/>
                    <a:pt x="1027" y="88"/>
                    <a:pt x="1038" y="53"/>
                  </a:cubicBezTo>
                  <a:cubicBezTo>
                    <a:pt x="997" y="45"/>
                    <a:pt x="957" y="40"/>
                    <a:pt x="913" y="34"/>
                  </a:cubicBezTo>
                  <a:cubicBezTo>
                    <a:pt x="847" y="26"/>
                    <a:pt x="787" y="20"/>
                    <a:pt x="722" y="14"/>
                  </a:cubicBezTo>
                  <a:cubicBezTo>
                    <a:pt x="638" y="7"/>
                    <a:pt x="560" y="0"/>
                    <a:pt x="476" y="4"/>
                  </a:cubicBezTo>
                  <a:cubicBezTo>
                    <a:pt x="475" y="4"/>
                    <a:pt x="473" y="5"/>
                    <a:pt x="472" y="5"/>
                  </a:cubicBezTo>
                  <a:cubicBezTo>
                    <a:pt x="462" y="6"/>
                    <a:pt x="451" y="7"/>
                    <a:pt x="441" y="7"/>
                  </a:cubicBezTo>
                  <a:cubicBezTo>
                    <a:pt x="431" y="9"/>
                    <a:pt x="421" y="10"/>
                    <a:pt x="410" y="12"/>
                  </a:cubicBezTo>
                  <a:cubicBezTo>
                    <a:pt x="398" y="14"/>
                    <a:pt x="386" y="15"/>
                    <a:pt x="375" y="18"/>
                  </a:cubicBezTo>
                  <a:cubicBezTo>
                    <a:pt x="372" y="20"/>
                    <a:pt x="369" y="21"/>
                    <a:pt x="366" y="22"/>
                  </a:cubicBezTo>
                  <a:cubicBezTo>
                    <a:pt x="353" y="23"/>
                    <a:pt x="342" y="26"/>
                    <a:pt x="330" y="31"/>
                  </a:cubicBezTo>
                  <a:cubicBezTo>
                    <a:pt x="320" y="36"/>
                    <a:pt x="309" y="37"/>
                    <a:pt x="298" y="42"/>
                  </a:cubicBezTo>
                  <a:cubicBezTo>
                    <a:pt x="289" y="46"/>
                    <a:pt x="280" y="50"/>
                    <a:pt x="271" y="53"/>
                  </a:cubicBezTo>
                  <a:cubicBezTo>
                    <a:pt x="251" y="62"/>
                    <a:pt x="234" y="72"/>
                    <a:pt x="214" y="83"/>
                  </a:cubicBezTo>
                  <a:cubicBezTo>
                    <a:pt x="192" y="97"/>
                    <a:pt x="174" y="111"/>
                    <a:pt x="154" y="127"/>
                  </a:cubicBezTo>
                  <a:cubicBezTo>
                    <a:pt x="125" y="151"/>
                    <a:pt x="99" y="176"/>
                    <a:pt x="75" y="206"/>
                  </a:cubicBezTo>
                  <a:cubicBezTo>
                    <a:pt x="68" y="216"/>
                    <a:pt x="61" y="226"/>
                    <a:pt x="53" y="236"/>
                  </a:cubicBezTo>
                  <a:cubicBezTo>
                    <a:pt x="52" y="238"/>
                    <a:pt x="52" y="240"/>
                    <a:pt x="51" y="241"/>
                  </a:cubicBezTo>
                  <a:cubicBezTo>
                    <a:pt x="30" y="270"/>
                    <a:pt x="14" y="302"/>
                    <a:pt x="0" y="334"/>
                  </a:cubicBezTo>
                  <a:cubicBezTo>
                    <a:pt x="57" y="291"/>
                    <a:pt x="120" y="257"/>
                    <a:pt x="188" y="233"/>
                  </a:cubicBezTo>
                  <a:cubicBezTo>
                    <a:pt x="194" y="231"/>
                    <a:pt x="201" y="228"/>
                    <a:pt x="208" y="226"/>
                  </a:cubicBezTo>
                  <a:cubicBezTo>
                    <a:pt x="252" y="212"/>
                    <a:pt x="295" y="203"/>
                    <a:pt x="343" y="198"/>
                  </a:cubicBezTo>
                  <a:cubicBezTo>
                    <a:pt x="368" y="195"/>
                    <a:pt x="391" y="194"/>
                    <a:pt x="415" y="194"/>
                  </a:cubicBezTo>
                  <a:cubicBezTo>
                    <a:pt x="458" y="194"/>
                    <a:pt x="497" y="200"/>
                    <a:pt x="541" y="207"/>
                  </a:cubicBezTo>
                  <a:cubicBezTo>
                    <a:pt x="544" y="207"/>
                    <a:pt x="547" y="206"/>
                    <a:pt x="550" y="207"/>
                  </a:cubicBezTo>
                  <a:cubicBezTo>
                    <a:pt x="594" y="212"/>
                    <a:pt x="633" y="213"/>
                    <a:pt x="675" y="208"/>
                  </a:cubicBezTo>
                  <a:cubicBezTo>
                    <a:pt x="677" y="208"/>
                    <a:pt x="679" y="209"/>
                    <a:pt x="680" y="209"/>
                  </a:cubicBezTo>
                  <a:cubicBezTo>
                    <a:pt x="695" y="207"/>
                    <a:pt x="708" y="205"/>
                    <a:pt x="723" y="203"/>
                  </a:cubicBezTo>
                  <a:cubicBezTo>
                    <a:pt x="734" y="201"/>
                    <a:pt x="742" y="199"/>
                    <a:pt x="752" y="198"/>
                  </a:cubicBezTo>
                  <a:cubicBezTo>
                    <a:pt x="754" y="197"/>
                    <a:pt x="755" y="196"/>
                    <a:pt x="757" y="196"/>
                  </a:cubicBezTo>
                  <a:cubicBezTo>
                    <a:pt x="795" y="188"/>
                    <a:pt x="830" y="177"/>
                    <a:pt x="865" y="163"/>
                  </a:cubicBezTo>
                  <a:cubicBezTo>
                    <a:pt x="751" y="217"/>
                    <a:pt x="621" y="238"/>
                    <a:pt x="495" y="223"/>
                  </a:cubicBezTo>
                  <a:cubicBezTo>
                    <a:pt x="467" y="223"/>
                    <a:pt x="439" y="220"/>
                    <a:pt x="409" y="223"/>
                  </a:cubicBezTo>
                  <a:cubicBezTo>
                    <a:pt x="408" y="223"/>
                    <a:pt x="406" y="223"/>
                    <a:pt x="404" y="223"/>
                  </a:cubicBezTo>
                  <a:cubicBezTo>
                    <a:pt x="366" y="227"/>
                    <a:pt x="332" y="231"/>
                    <a:pt x="295" y="240"/>
                  </a:cubicBezTo>
                  <a:cubicBezTo>
                    <a:pt x="243" y="254"/>
                    <a:pt x="196" y="272"/>
                    <a:pt x="149" y="296"/>
                  </a:cubicBezTo>
                  <a:cubicBezTo>
                    <a:pt x="146" y="297"/>
                    <a:pt x="143" y="300"/>
                    <a:pt x="140" y="301"/>
                  </a:cubicBezTo>
                  <a:cubicBezTo>
                    <a:pt x="94" y="325"/>
                    <a:pt x="54" y="355"/>
                    <a:pt x="15" y="387"/>
                  </a:cubicBezTo>
                  <a:cubicBezTo>
                    <a:pt x="26" y="390"/>
                    <a:pt x="37" y="390"/>
                    <a:pt x="50" y="392"/>
                  </a:cubicBezTo>
                  <a:cubicBezTo>
                    <a:pt x="60" y="394"/>
                    <a:pt x="71" y="395"/>
                    <a:pt x="82" y="395"/>
                  </a:cubicBezTo>
                  <a:cubicBezTo>
                    <a:pt x="91" y="396"/>
                    <a:pt x="99" y="398"/>
                    <a:pt x="107" y="399"/>
                  </a:cubicBezTo>
                  <a:cubicBezTo>
                    <a:pt x="182" y="407"/>
                    <a:pt x="250" y="413"/>
                    <a:pt x="324" y="418"/>
                  </a:cubicBezTo>
                  <a:cubicBezTo>
                    <a:pt x="387" y="421"/>
                    <a:pt x="446" y="425"/>
                    <a:pt x="508" y="424"/>
                  </a:cubicBezTo>
                  <a:cubicBezTo>
                    <a:pt x="511" y="424"/>
                    <a:pt x="514" y="422"/>
                    <a:pt x="516" y="422"/>
                  </a:cubicBezTo>
                  <a:cubicBezTo>
                    <a:pt x="574" y="422"/>
                    <a:pt x="627" y="412"/>
                    <a:pt x="683" y="397"/>
                  </a:cubicBezTo>
                  <a:cubicBezTo>
                    <a:pt x="744" y="379"/>
                    <a:pt x="797" y="352"/>
                    <a:pt x="849" y="314"/>
                  </a:cubicBezTo>
                  <a:cubicBezTo>
                    <a:pt x="850" y="313"/>
                    <a:pt x="852" y="312"/>
                    <a:pt x="853" y="310"/>
                  </a:cubicBezTo>
                  <a:cubicBezTo>
                    <a:pt x="884" y="288"/>
                    <a:pt x="911" y="262"/>
                    <a:pt x="935" y="2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4" name="Freeform 63"/>
            <p:cNvSpPr/>
            <p:nvPr/>
          </p:nvSpPr>
          <p:spPr bwMode="auto">
            <a:xfrm>
              <a:off x="7477805" y="1714682"/>
              <a:ext cx="174419" cy="559368"/>
            </a:xfrm>
            <a:custGeom>
              <a:avLst/>
              <a:gdLst>
                <a:gd name="T0" fmla="*/ 229 w 229"/>
                <a:gd name="T1" fmla="*/ 0 h 719"/>
                <a:gd name="T2" fmla="*/ 173 w 229"/>
                <a:gd name="T3" fmla="*/ 313 h 719"/>
                <a:gd name="T4" fmla="*/ 171 w 229"/>
                <a:gd name="T5" fmla="*/ 387 h 719"/>
                <a:gd name="T6" fmla="*/ 171 w 229"/>
                <a:gd name="T7" fmla="*/ 391 h 719"/>
                <a:gd name="T8" fmla="*/ 155 w 229"/>
                <a:gd name="T9" fmla="*/ 483 h 719"/>
                <a:gd name="T10" fmla="*/ 105 w 229"/>
                <a:gd name="T11" fmla="*/ 607 h 719"/>
                <a:gd name="T12" fmla="*/ 101 w 229"/>
                <a:gd name="T13" fmla="*/ 614 h 719"/>
                <a:gd name="T14" fmla="*/ 26 w 229"/>
                <a:gd name="T15" fmla="*/ 719 h 719"/>
                <a:gd name="T16" fmla="*/ 23 w 229"/>
                <a:gd name="T17" fmla="*/ 690 h 719"/>
                <a:gd name="T18" fmla="*/ 20 w 229"/>
                <a:gd name="T19" fmla="*/ 662 h 719"/>
                <a:gd name="T20" fmla="*/ 17 w 229"/>
                <a:gd name="T21" fmla="*/ 641 h 719"/>
                <a:gd name="T22" fmla="*/ 4 w 229"/>
                <a:gd name="T23" fmla="*/ 456 h 719"/>
                <a:gd name="T24" fmla="*/ 2 w 229"/>
                <a:gd name="T25" fmla="*/ 300 h 719"/>
                <a:gd name="T26" fmla="*/ 3 w 229"/>
                <a:gd name="T27" fmla="*/ 293 h 719"/>
                <a:gd name="T28" fmla="*/ 27 w 229"/>
                <a:gd name="T29" fmla="*/ 1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9" h="719">
                  <a:moveTo>
                    <a:pt x="229" y="0"/>
                  </a:moveTo>
                  <a:cubicBezTo>
                    <a:pt x="181" y="97"/>
                    <a:pt x="161" y="207"/>
                    <a:pt x="173" y="313"/>
                  </a:cubicBezTo>
                  <a:cubicBezTo>
                    <a:pt x="172" y="338"/>
                    <a:pt x="174" y="362"/>
                    <a:pt x="171" y="387"/>
                  </a:cubicBezTo>
                  <a:cubicBezTo>
                    <a:pt x="171" y="388"/>
                    <a:pt x="171" y="390"/>
                    <a:pt x="171" y="391"/>
                  </a:cubicBezTo>
                  <a:cubicBezTo>
                    <a:pt x="168" y="423"/>
                    <a:pt x="163" y="452"/>
                    <a:pt x="155" y="483"/>
                  </a:cubicBezTo>
                  <a:cubicBezTo>
                    <a:pt x="143" y="528"/>
                    <a:pt x="126" y="567"/>
                    <a:pt x="105" y="607"/>
                  </a:cubicBezTo>
                  <a:cubicBezTo>
                    <a:pt x="104" y="609"/>
                    <a:pt x="102" y="612"/>
                    <a:pt x="101" y="614"/>
                  </a:cubicBezTo>
                  <a:cubicBezTo>
                    <a:pt x="80" y="653"/>
                    <a:pt x="54" y="686"/>
                    <a:pt x="26" y="719"/>
                  </a:cubicBezTo>
                  <a:cubicBezTo>
                    <a:pt x="24" y="709"/>
                    <a:pt x="24" y="701"/>
                    <a:pt x="23" y="690"/>
                  </a:cubicBezTo>
                  <a:cubicBezTo>
                    <a:pt x="21" y="681"/>
                    <a:pt x="20" y="672"/>
                    <a:pt x="20" y="662"/>
                  </a:cubicBezTo>
                  <a:cubicBezTo>
                    <a:pt x="19" y="655"/>
                    <a:pt x="18" y="648"/>
                    <a:pt x="17" y="641"/>
                  </a:cubicBezTo>
                  <a:cubicBezTo>
                    <a:pt x="11" y="577"/>
                    <a:pt x="7" y="519"/>
                    <a:pt x="4" y="456"/>
                  </a:cubicBezTo>
                  <a:cubicBezTo>
                    <a:pt x="2" y="402"/>
                    <a:pt x="0" y="353"/>
                    <a:pt x="2" y="300"/>
                  </a:cubicBezTo>
                  <a:cubicBezTo>
                    <a:pt x="2" y="297"/>
                    <a:pt x="3" y="295"/>
                    <a:pt x="3" y="293"/>
                  </a:cubicBezTo>
                  <a:cubicBezTo>
                    <a:pt x="5" y="244"/>
                    <a:pt x="13" y="198"/>
                    <a:pt x="27" y="1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5" name="Freeform 64"/>
            <p:cNvSpPr/>
            <p:nvPr/>
          </p:nvSpPr>
          <p:spPr bwMode="auto">
            <a:xfrm>
              <a:off x="7532016" y="1810507"/>
              <a:ext cx="222739" cy="474326"/>
            </a:xfrm>
            <a:custGeom>
              <a:avLst/>
              <a:gdLst>
                <a:gd name="T0" fmla="*/ 283 w 292"/>
                <a:gd name="T1" fmla="*/ 0 h 609"/>
                <a:gd name="T2" fmla="*/ 287 w 292"/>
                <a:gd name="T3" fmla="*/ 209 h 609"/>
                <a:gd name="T4" fmla="*/ 286 w 292"/>
                <a:gd name="T5" fmla="*/ 213 h 609"/>
                <a:gd name="T6" fmla="*/ 284 w 292"/>
                <a:gd name="T7" fmla="*/ 239 h 609"/>
                <a:gd name="T8" fmla="*/ 280 w 292"/>
                <a:gd name="T9" fmla="*/ 265 h 609"/>
                <a:gd name="T10" fmla="*/ 274 w 292"/>
                <a:gd name="T11" fmla="*/ 295 h 609"/>
                <a:gd name="T12" fmla="*/ 271 w 292"/>
                <a:gd name="T13" fmla="*/ 303 h 609"/>
                <a:gd name="T14" fmla="*/ 262 w 292"/>
                <a:gd name="T15" fmla="*/ 333 h 609"/>
                <a:gd name="T16" fmla="*/ 253 w 292"/>
                <a:gd name="T17" fmla="*/ 360 h 609"/>
                <a:gd name="T18" fmla="*/ 243 w 292"/>
                <a:gd name="T19" fmla="*/ 382 h 609"/>
                <a:gd name="T20" fmla="*/ 216 w 292"/>
                <a:gd name="T21" fmla="*/ 430 h 609"/>
                <a:gd name="T22" fmla="*/ 178 w 292"/>
                <a:gd name="T23" fmla="*/ 481 h 609"/>
                <a:gd name="T24" fmla="*/ 110 w 292"/>
                <a:gd name="T25" fmla="*/ 547 h 609"/>
                <a:gd name="T26" fmla="*/ 84 w 292"/>
                <a:gd name="T27" fmla="*/ 565 h 609"/>
                <a:gd name="T28" fmla="*/ 80 w 292"/>
                <a:gd name="T29" fmla="*/ 567 h 609"/>
                <a:gd name="T30" fmla="*/ 0 w 292"/>
                <a:gd name="T31" fmla="*/ 609 h 609"/>
                <a:gd name="T32" fmla="*/ 89 w 292"/>
                <a:gd name="T33" fmla="*/ 450 h 609"/>
                <a:gd name="T34" fmla="*/ 95 w 292"/>
                <a:gd name="T35" fmla="*/ 434 h 609"/>
                <a:gd name="T36" fmla="*/ 121 w 292"/>
                <a:gd name="T37" fmla="*/ 319 h 609"/>
                <a:gd name="T38" fmla="*/ 125 w 292"/>
                <a:gd name="T39" fmla="*/ 258 h 609"/>
                <a:gd name="T40" fmla="*/ 116 w 292"/>
                <a:gd name="T41" fmla="*/ 151 h 609"/>
                <a:gd name="T42" fmla="*/ 116 w 292"/>
                <a:gd name="T43" fmla="*/ 143 h 609"/>
                <a:gd name="T44" fmla="*/ 117 w 292"/>
                <a:gd name="T45" fmla="*/ 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2" h="609">
                  <a:moveTo>
                    <a:pt x="283" y="0"/>
                  </a:moveTo>
                  <a:cubicBezTo>
                    <a:pt x="287" y="72"/>
                    <a:pt x="292" y="137"/>
                    <a:pt x="287" y="209"/>
                  </a:cubicBezTo>
                  <a:cubicBezTo>
                    <a:pt x="287" y="210"/>
                    <a:pt x="286" y="211"/>
                    <a:pt x="286" y="213"/>
                  </a:cubicBezTo>
                  <a:cubicBezTo>
                    <a:pt x="285" y="221"/>
                    <a:pt x="285" y="230"/>
                    <a:pt x="284" y="239"/>
                  </a:cubicBezTo>
                  <a:cubicBezTo>
                    <a:pt x="282" y="247"/>
                    <a:pt x="282" y="256"/>
                    <a:pt x="280" y="265"/>
                  </a:cubicBezTo>
                  <a:cubicBezTo>
                    <a:pt x="277" y="275"/>
                    <a:pt x="277" y="285"/>
                    <a:pt x="274" y="295"/>
                  </a:cubicBezTo>
                  <a:cubicBezTo>
                    <a:pt x="273" y="298"/>
                    <a:pt x="271" y="300"/>
                    <a:pt x="271" y="303"/>
                  </a:cubicBezTo>
                  <a:cubicBezTo>
                    <a:pt x="269" y="314"/>
                    <a:pt x="267" y="323"/>
                    <a:pt x="262" y="333"/>
                  </a:cubicBezTo>
                  <a:cubicBezTo>
                    <a:pt x="258" y="342"/>
                    <a:pt x="257" y="351"/>
                    <a:pt x="253" y="360"/>
                  </a:cubicBezTo>
                  <a:cubicBezTo>
                    <a:pt x="249" y="367"/>
                    <a:pt x="246" y="375"/>
                    <a:pt x="243" y="382"/>
                  </a:cubicBezTo>
                  <a:cubicBezTo>
                    <a:pt x="235" y="399"/>
                    <a:pt x="226" y="414"/>
                    <a:pt x="216" y="430"/>
                  </a:cubicBezTo>
                  <a:cubicBezTo>
                    <a:pt x="204" y="449"/>
                    <a:pt x="192" y="465"/>
                    <a:pt x="178" y="481"/>
                  </a:cubicBezTo>
                  <a:cubicBezTo>
                    <a:pt x="157" y="506"/>
                    <a:pt x="135" y="527"/>
                    <a:pt x="110" y="547"/>
                  </a:cubicBezTo>
                  <a:cubicBezTo>
                    <a:pt x="101" y="553"/>
                    <a:pt x="93" y="559"/>
                    <a:pt x="84" y="565"/>
                  </a:cubicBezTo>
                  <a:cubicBezTo>
                    <a:pt x="83" y="566"/>
                    <a:pt x="81" y="566"/>
                    <a:pt x="80" y="567"/>
                  </a:cubicBezTo>
                  <a:cubicBezTo>
                    <a:pt x="55" y="585"/>
                    <a:pt x="28" y="597"/>
                    <a:pt x="0" y="609"/>
                  </a:cubicBezTo>
                  <a:cubicBezTo>
                    <a:pt x="37" y="561"/>
                    <a:pt x="67" y="508"/>
                    <a:pt x="89" y="450"/>
                  </a:cubicBezTo>
                  <a:cubicBezTo>
                    <a:pt x="91" y="445"/>
                    <a:pt x="93" y="439"/>
                    <a:pt x="95" y="434"/>
                  </a:cubicBezTo>
                  <a:cubicBezTo>
                    <a:pt x="107" y="396"/>
                    <a:pt x="115" y="360"/>
                    <a:pt x="121" y="319"/>
                  </a:cubicBezTo>
                  <a:cubicBezTo>
                    <a:pt x="123" y="299"/>
                    <a:pt x="125" y="279"/>
                    <a:pt x="125" y="258"/>
                  </a:cubicBezTo>
                  <a:cubicBezTo>
                    <a:pt x="125" y="222"/>
                    <a:pt x="121" y="188"/>
                    <a:pt x="116" y="151"/>
                  </a:cubicBezTo>
                  <a:cubicBezTo>
                    <a:pt x="115" y="148"/>
                    <a:pt x="117" y="146"/>
                    <a:pt x="116" y="143"/>
                  </a:cubicBezTo>
                  <a:cubicBezTo>
                    <a:pt x="112" y="106"/>
                    <a:pt x="112" y="73"/>
                    <a:pt x="117" y="3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6" name="Freeform 65"/>
            <p:cNvSpPr/>
            <p:nvPr/>
          </p:nvSpPr>
          <p:spPr bwMode="auto">
            <a:xfrm>
              <a:off x="7837252" y="2076416"/>
              <a:ext cx="575113" cy="239558"/>
            </a:xfrm>
            <a:custGeom>
              <a:avLst/>
              <a:gdLst>
                <a:gd name="T0" fmla="*/ 676 w 751"/>
                <a:gd name="T1" fmla="*/ 169 h 307"/>
                <a:gd name="T2" fmla="*/ 686 w 751"/>
                <a:gd name="T3" fmla="*/ 157 h 307"/>
                <a:gd name="T4" fmla="*/ 718 w 751"/>
                <a:gd name="T5" fmla="*/ 111 h 307"/>
                <a:gd name="T6" fmla="*/ 751 w 751"/>
                <a:gd name="T7" fmla="*/ 38 h 307"/>
                <a:gd name="T8" fmla="*/ 660 w 751"/>
                <a:gd name="T9" fmla="*/ 24 h 307"/>
                <a:gd name="T10" fmla="*/ 522 w 751"/>
                <a:gd name="T11" fmla="*/ 10 h 307"/>
                <a:gd name="T12" fmla="*/ 344 w 751"/>
                <a:gd name="T13" fmla="*/ 3 h 307"/>
                <a:gd name="T14" fmla="*/ 341 w 751"/>
                <a:gd name="T15" fmla="*/ 4 h 307"/>
                <a:gd name="T16" fmla="*/ 319 w 751"/>
                <a:gd name="T17" fmla="*/ 5 h 307"/>
                <a:gd name="T18" fmla="*/ 297 w 751"/>
                <a:gd name="T19" fmla="*/ 8 h 307"/>
                <a:gd name="T20" fmla="*/ 271 w 751"/>
                <a:gd name="T21" fmla="*/ 13 h 307"/>
                <a:gd name="T22" fmla="*/ 265 w 751"/>
                <a:gd name="T23" fmla="*/ 15 h 307"/>
                <a:gd name="T24" fmla="*/ 239 w 751"/>
                <a:gd name="T25" fmla="*/ 22 h 307"/>
                <a:gd name="T26" fmla="*/ 216 w 751"/>
                <a:gd name="T27" fmla="*/ 30 h 307"/>
                <a:gd name="T28" fmla="*/ 196 w 751"/>
                <a:gd name="T29" fmla="*/ 38 h 307"/>
                <a:gd name="T30" fmla="*/ 155 w 751"/>
                <a:gd name="T31" fmla="*/ 60 h 307"/>
                <a:gd name="T32" fmla="*/ 111 w 751"/>
                <a:gd name="T33" fmla="*/ 91 h 307"/>
                <a:gd name="T34" fmla="*/ 55 w 751"/>
                <a:gd name="T35" fmla="*/ 149 h 307"/>
                <a:gd name="T36" fmla="*/ 39 w 751"/>
                <a:gd name="T37" fmla="*/ 170 h 307"/>
                <a:gd name="T38" fmla="*/ 37 w 751"/>
                <a:gd name="T39" fmla="*/ 174 h 307"/>
                <a:gd name="T40" fmla="*/ 0 w 751"/>
                <a:gd name="T41" fmla="*/ 241 h 307"/>
                <a:gd name="T42" fmla="*/ 136 w 751"/>
                <a:gd name="T43" fmla="*/ 168 h 307"/>
                <a:gd name="T44" fmla="*/ 150 w 751"/>
                <a:gd name="T45" fmla="*/ 163 h 307"/>
                <a:gd name="T46" fmla="*/ 248 w 751"/>
                <a:gd name="T47" fmla="*/ 143 h 307"/>
                <a:gd name="T48" fmla="*/ 301 w 751"/>
                <a:gd name="T49" fmla="*/ 140 h 307"/>
                <a:gd name="T50" fmla="*/ 391 w 751"/>
                <a:gd name="T51" fmla="*/ 149 h 307"/>
                <a:gd name="T52" fmla="*/ 398 w 751"/>
                <a:gd name="T53" fmla="*/ 149 h 307"/>
                <a:gd name="T54" fmla="*/ 488 w 751"/>
                <a:gd name="T55" fmla="*/ 150 h 307"/>
                <a:gd name="T56" fmla="*/ 492 w 751"/>
                <a:gd name="T57" fmla="*/ 151 h 307"/>
                <a:gd name="T58" fmla="*/ 523 w 751"/>
                <a:gd name="T59" fmla="*/ 146 h 307"/>
                <a:gd name="T60" fmla="*/ 544 w 751"/>
                <a:gd name="T61" fmla="*/ 143 h 307"/>
                <a:gd name="T62" fmla="*/ 547 w 751"/>
                <a:gd name="T63" fmla="*/ 141 h 307"/>
                <a:gd name="T64" fmla="*/ 625 w 751"/>
                <a:gd name="T65" fmla="*/ 118 h 307"/>
                <a:gd name="T66" fmla="*/ 358 w 751"/>
                <a:gd name="T67" fmla="*/ 161 h 307"/>
                <a:gd name="T68" fmla="*/ 296 w 751"/>
                <a:gd name="T69" fmla="*/ 161 h 307"/>
                <a:gd name="T70" fmla="*/ 292 w 751"/>
                <a:gd name="T71" fmla="*/ 161 h 307"/>
                <a:gd name="T72" fmla="*/ 214 w 751"/>
                <a:gd name="T73" fmla="*/ 173 h 307"/>
                <a:gd name="T74" fmla="*/ 108 w 751"/>
                <a:gd name="T75" fmla="*/ 214 h 307"/>
                <a:gd name="T76" fmla="*/ 102 w 751"/>
                <a:gd name="T77" fmla="*/ 218 h 307"/>
                <a:gd name="T78" fmla="*/ 11 w 751"/>
                <a:gd name="T79" fmla="*/ 279 h 307"/>
                <a:gd name="T80" fmla="*/ 36 w 751"/>
                <a:gd name="T81" fmla="*/ 283 h 307"/>
                <a:gd name="T82" fmla="*/ 60 w 751"/>
                <a:gd name="T83" fmla="*/ 286 h 307"/>
                <a:gd name="T84" fmla="*/ 78 w 751"/>
                <a:gd name="T85" fmla="*/ 288 h 307"/>
                <a:gd name="T86" fmla="*/ 235 w 751"/>
                <a:gd name="T87" fmla="*/ 302 h 307"/>
                <a:gd name="T88" fmla="*/ 368 w 751"/>
                <a:gd name="T89" fmla="*/ 306 h 307"/>
                <a:gd name="T90" fmla="*/ 373 w 751"/>
                <a:gd name="T91" fmla="*/ 305 h 307"/>
                <a:gd name="T92" fmla="*/ 494 w 751"/>
                <a:gd name="T93" fmla="*/ 287 h 307"/>
                <a:gd name="T94" fmla="*/ 614 w 751"/>
                <a:gd name="T95" fmla="*/ 227 h 307"/>
                <a:gd name="T96" fmla="*/ 617 w 751"/>
                <a:gd name="T97" fmla="*/ 224 h 307"/>
                <a:gd name="T98" fmla="*/ 676 w 751"/>
                <a:gd name="T99" fmla="*/ 16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1" h="307">
                  <a:moveTo>
                    <a:pt x="676" y="169"/>
                  </a:moveTo>
                  <a:cubicBezTo>
                    <a:pt x="679" y="165"/>
                    <a:pt x="683" y="161"/>
                    <a:pt x="686" y="157"/>
                  </a:cubicBezTo>
                  <a:cubicBezTo>
                    <a:pt x="698" y="142"/>
                    <a:pt x="708" y="127"/>
                    <a:pt x="718" y="111"/>
                  </a:cubicBezTo>
                  <a:cubicBezTo>
                    <a:pt x="731" y="87"/>
                    <a:pt x="742" y="64"/>
                    <a:pt x="751" y="38"/>
                  </a:cubicBezTo>
                  <a:cubicBezTo>
                    <a:pt x="721" y="32"/>
                    <a:pt x="692" y="28"/>
                    <a:pt x="660" y="24"/>
                  </a:cubicBezTo>
                  <a:cubicBezTo>
                    <a:pt x="613" y="19"/>
                    <a:pt x="569" y="15"/>
                    <a:pt x="522" y="10"/>
                  </a:cubicBezTo>
                  <a:cubicBezTo>
                    <a:pt x="461" y="5"/>
                    <a:pt x="405" y="0"/>
                    <a:pt x="344" y="3"/>
                  </a:cubicBezTo>
                  <a:cubicBezTo>
                    <a:pt x="343" y="3"/>
                    <a:pt x="342" y="4"/>
                    <a:pt x="341" y="4"/>
                  </a:cubicBezTo>
                  <a:cubicBezTo>
                    <a:pt x="334" y="4"/>
                    <a:pt x="327" y="5"/>
                    <a:pt x="319" y="5"/>
                  </a:cubicBezTo>
                  <a:cubicBezTo>
                    <a:pt x="312" y="6"/>
                    <a:pt x="304" y="7"/>
                    <a:pt x="297" y="8"/>
                  </a:cubicBezTo>
                  <a:cubicBezTo>
                    <a:pt x="288" y="10"/>
                    <a:pt x="279" y="11"/>
                    <a:pt x="271" y="13"/>
                  </a:cubicBezTo>
                  <a:cubicBezTo>
                    <a:pt x="269" y="14"/>
                    <a:pt x="267" y="15"/>
                    <a:pt x="265" y="15"/>
                  </a:cubicBezTo>
                  <a:cubicBezTo>
                    <a:pt x="255" y="17"/>
                    <a:pt x="247" y="19"/>
                    <a:pt x="239" y="22"/>
                  </a:cubicBezTo>
                  <a:cubicBezTo>
                    <a:pt x="231" y="26"/>
                    <a:pt x="223" y="26"/>
                    <a:pt x="216" y="30"/>
                  </a:cubicBezTo>
                  <a:cubicBezTo>
                    <a:pt x="209" y="33"/>
                    <a:pt x="203" y="36"/>
                    <a:pt x="196" y="38"/>
                  </a:cubicBezTo>
                  <a:cubicBezTo>
                    <a:pt x="182" y="44"/>
                    <a:pt x="169" y="52"/>
                    <a:pt x="155" y="60"/>
                  </a:cubicBezTo>
                  <a:cubicBezTo>
                    <a:pt x="139" y="70"/>
                    <a:pt x="126" y="80"/>
                    <a:pt x="111" y="91"/>
                  </a:cubicBezTo>
                  <a:cubicBezTo>
                    <a:pt x="90" y="109"/>
                    <a:pt x="72" y="127"/>
                    <a:pt x="55" y="149"/>
                  </a:cubicBezTo>
                  <a:cubicBezTo>
                    <a:pt x="49" y="156"/>
                    <a:pt x="44" y="163"/>
                    <a:pt x="39" y="170"/>
                  </a:cubicBezTo>
                  <a:cubicBezTo>
                    <a:pt x="38" y="171"/>
                    <a:pt x="38" y="173"/>
                    <a:pt x="37" y="174"/>
                  </a:cubicBezTo>
                  <a:cubicBezTo>
                    <a:pt x="22" y="195"/>
                    <a:pt x="11" y="218"/>
                    <a:pt x="0" y="241"/>
                  </a:cubicBezTo>
                  <a:cubicBezTo>
                    <a:pt x="41" y="210"/>
                    <a:pt x="87" y="186"/>
                    <a:pt x="136" y="168"/>
                  </a:cubicBezTo>
                  <a:cubicBezTo>
                    <a:pt x="141" y="166"/>
                    <a:pt x="146" y="164"/>
                    <a:pt x="150" y="163"/>
                  </a:cubicBezTo>
                  <a:cubicBezTo>
                    <a:pt x="183" y="153"/>
                    <a:pt x="214" y="147"/>
                    <a:pt x="248" y="143"/>
                  </a:cubicBezTo>
                  <a:cubicBezTo>
                    <a:pt x="266" y="141"/>
                    <a:pt x="283" y="140"/>
                    <a:pt x="301" y="140"/>
                  </a:cubicBezTo>
                  <a:cubicBezTo>
                    <a:pt x="331" y="140"/>
                    <a:pt x="359" y="144"/>
                    <a:pt x="391" y="149"/>
                  </a:cubicBezTo>
                  <a:cubicBezTo>
                    <a:pt x="394" y="150"/>
                    <a:pt x="396" y="149"/>
                    <a:pt x="398" y="149"/>
                  </a:cubicBezTo>
                  <a:cubicBezTo>
                    <a:pt x="429" y="153"/>
                    <a:pt x="457" y="154"/>
                    <a:pt x="488" y="150"/>
                  </a:cubicBezTo>
                  <a:cubicBezTo>
                    <a:pt x="489" y="150"/>
                    <a:pt x="491" y="151"/>
                    <a:pt x="492" y="151"/>
                  </a:cubicBezTo>
                  <a:cubicBezTo>
                    <a:pt x="503" y="150"/>
                    <a:pt x="512" y="148"/>
                    <a:pt x="523" y="146"/>
                  </a:cubicBezTo>
                  <a:cubicBezTo>
                    <a:pt x="530" y="145"/>
                    <a:pt x="537" y="144"/>
                    <a:pt x="544" y="143"/>
                  </a:cubicBezTo>
                  <a:cubicBezTo>
                    <a:pt x="545" y="142"/>
                    <a:pt x="546" y="142"/>
                    <a:pt x="547" y="141"/>
                  </a:cubicBezTo>
                  <a:cubicBezTo>
                    <a:pt x="575" y="135"/>
                    <a:pt x="600" y="128"/>
                    <a:pt x="625" y="118"/>
                  </a:cubicBezTo>
                  <a:cubicBezTo>
                    <a:pt x="543" y="156"/>
                    <a:pt x="449" y="172"/>
                    <a:pt x="358" y="161"/>
                  </a:cubicBezTo>
                  <a:cubicBezTo>
                    <a:pt x="338" y="161"/>
                    <a:pt x="317" y="159"/>
                    <a:pt x="296" y="161"/>
                  </a:cubicBezTo>
                  <a:cubicBezTo>
                    <a:pt x="295" y="161"/>
                    <a:pt x="293" y="161"/>
                    <a:pt x="292" y="161"/>
                  </a:cubicBezTo>
                  <a:cubicBezTo>
                    <a:pt x="265" y="163"/>
                    <a:pt x="240" y="167"/>
                    <a:pt x="214" y="173"/>
                  </a:cubicBezTo>
                  <a:cubicBezTo>
                    <a:pt x="176" y="183"/>
                    <a:pt x="142" y="197"/>
                    <a:pt x="108" y="214"/>
                  </a:cubicBezTo>
                  <a:cubicBezTo>
                    <a:pt x="106" y="215"/>
                    <a:pt x="104" y="217"/>
                    <a:pt x="102" y="218"/>
                  </a:cubicBezTo>
                  <a:cubicBezTo>
                    <a:pt x="68" y="235"/>
                    <a:pt x="40" y="256"/>
                    <a:pt x="11" y="279"/>
                  </a:cubicBezTo>
                  <a:cubicBezTo>
                    <a:pt x="20" y="282"/>
                    <a:pt x="27" y="281"/>
                    <a:pt x="36" y="283"/>
                  </a:cubicBezTo>
                  <a:cubicBezTo>
                    <a:pt x="44" y="284"/>
                    <a:pt x="52" y="285"/>
                    <a:pt x="60" y="286"/>
                  </a:cubicBezTo>
                  <a:cubicBezTo>
                    <a:pt x="66" y="286"/>
                    <a:pt x="72" y="287"/>
                    <a:pt x="78" y="288"/>
                  </a:cubicBezTo>
                  <a:cubicBezTo>
                    <a:pt x="132" y="294"/>
                    <a:pt x="181" y="298"/>
                    <a:pt x="235" y="302"/>
                  </a:cubicBezTo>
                  <a:cubicBezTo>
                    <a:pt x="280" y="304"/>
                    <a:pt x="322" y="307"/>
                    <a:pt x="368" y="306"/>
                  </a:cubicBezTo>
                  <a:cubicBezTo>
                    <a:pt x="369" y="306"/>
                    <a:pt x="371" y="305"/>
                    <a:pt x="373" y="305"/>
                  </a:cubicBezTo>
                  <a:cubicBezTo>
                    <a:pt x="415" y="304"/>
                    <a:pt x="454" y="298"/>
                    <a:pt x="494" y="287"/>
                  </a:cubicBezTo>
                  <a:cubicBezTo>
                    <a:pt x="538" y="274"/>
                    <a:pt x="576" y="254"/>
                    <a:pt x="614" y="227"/>
                  </a:cubicBezTo>
                  <a:cubicBezTo>
                    <a:pt x="615" y="226"/>
                    <a:pt x="616" y="225"/>
                    <a:pt x="617" y="224"/>
                  </a:cubicBezTo>
                  <a:cubicBezTo>
                    <a:pt x="639" y="208"/>
                    <a:pt x="658" y="189"/>
                    <a:pt x="676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7" name="Freeform 66"/>
            <p:cNvSpPr/>
            <p:nvPr/>
          </p:nvSpPr>
          <p:spPr bwMode="auto">
            <a:xfrm>
              <a:off x="7811324" y="1683540"/>
              <a:ext cx="127280" cy="403657"/>
            </a:xfrm>
            <a:custGeom>
              <a:avLst/>
              <a:gdLst>
                <a:gd name="T0" fmla="*/ 166 w 166"/>
                <a:gd name="T1" fmla="*/ 0 h 519"/>
                <a:gd name="T2" fmla="*/ 125 w 166"/>
                <a:gd name="T3" fmla="*/ 226 h 519"/>
                <a:gd name="T4" fmla="*/ 124 w 166"/>
                <a:gd name="T5" fmla="*/ 279 h 519"/>
                <a:gd name="T6" fmla="*/ 124 w 166"/>
                <a:gd name="T7" fmla="*/ 282 h 519"/>
                <a:gd name="T8" fmla="*/ 112 w 166"/>
                <a:gd name="T9" fmla="*/ 349 h 519"/>
                <a:gd name="T10" fmla="*/ 77 w 166"/>
                <a:gd name="T11" fmla="*/ 438 h 519"/>
                <a:gd name="T12" fmla="*/ 73 w 166"/>
                <a:gd name="T13" fmla="*/ 443 h 519"/>
                <a:gd name="T14" fmla="*/ 20 w 166"/>
                <a:gd name="T15" fmla="*/ 519 h 519"/>
                <a:gd name="T16" fmla="*/ 17 w 166"/>
                <a:gd name="T17" fmla="*/ 498 h 519"/>
                <a:gd name="T18" fmla="*/ 15 w 166"/>
                <a:gd name="T19" fmla="*/ 478 h 519"/>
                <a:gd name="T20" fmla="*/ 13 w 166"/>
                <a:gd name="T21" fmla="*/ 462 h 519"/>
                <a:gd name="T22" fmla="*/ 3 w 166"/>
                <a:gd name="T23" fmla="*/ 329 h 519"/>
                <a:gd name="T24" fmla="*/ 2 w 166"/>
                <a:gd name="T25" fmla="*/ 216 h 519"/>
                <a:gd name="T26" fmla="*/ 3 w 166"/>
                <a:gd name="T27" fmla="*/ 211 h 519"/>
                <a:gd name="T28" fmla="*/ 20 w 166"/>
                <a:gd name="T29" fmla="*/ 10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519">
                  <a:moveTo>
                    <a:pt x="166" y="0"/>
                  </a:moveTo>
                  <a:cubicBezTo>
                    <a:pt x="132" y="69"/>
                    <a:pt x="117" y="149"/>
                    <a:pt x="125" y="226"/>
                  </a:cubicBezTo>
                  <a:cubicBezTo>
                    <a:pt x="125" y="244"/>
                    <a:pt x="126" y="261"/>
                    <a:pt x="124" y="279"/>
                  </a:cubicBezTo>
                  <a:cubicBezTo>
                    <a:pt x="124" y="280"/>
                    <a:pt x="124" y="281"/>
                    <a:pt x="124" y="282"/>
                  </a:cubicBezTo>
                  <a:cubicBezTo>
                    <a:pt x="122" y="306"/>
                    <a:pt x="118" y="326"/>
                    <a:pt x="112" y="349"/>
                  </a:cubicBezTo>
                  <a:cubicBezTo>
                    <a:pt x="104" y="381"/>
                    <a:pt x="92" y="409"/>
                    <a:pt x="77" y="438"/>
                  </a:cubicBezTo>
                  <a:cubicBezTo>
                    <a:pt x="76" y="440"/>
                    <a:pt x="74" y="442"/>
                    <a:pt x="73" y="443"/>
                  </a:cubicBezTo>
                  <a:cubicBezTo>
                    <a:pt x="58" y="471"/>
                    <a:pt x="40" y="496"/>
                    <a:pt x="20" y="519"/>
                  </a:cubicBezTo>
                  <a:cubicBezTo>
                    <a:pt x="17" y="512"/>
                    <a:pt x="18" y="506"/>
                    <a:pt x="17" y="498"/>
                  </a:cubicBezTo>
                  <a:cubicBezTo>
                    <a:pt x="16" y="492"/>
                    <a:pt x="15" y="485"/>
                    <a:pt x="15" y="478"/>
                  </a:cubicBezTo>
                  <a:cubicBezTo>
                    <a:pt x="14" y="473"/>
                    <a:pt x="14" y="468"/>
                    <a:pt x="13" y="462"/>
                  </a:cubicBezTo>
                  <a:cubicBezTo>
                    <a:pt x="9" y="417"/>
                    <a:pt x="6" y="374"/>
                    <a:pt x="3" y="329"/>
                  </a:cubicBezTo>
                  <a:cubicBezTo>
                    <a:pt x="2" y="290"/>
                    <a:pt x="0" y="254"/>
                    <a:pt x="2" y="216"/>
                  </a:cubicBezTo>
                  <a:cubicBezTo>
                    <a:pt x="2" y="214"/>
                    <a:pt x="3" y="213"/>
                    <a:pt x="3" y="211"/>
                  </a:cubicBezTo>
                  <a:cubicBezTo>
                    <a:pt x="4" y="176"/>
                    <a:pt x="10" y="143"/>
                    <a:pt x="20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8" name="Freeform 67"/>
            <p:cNvSpPr/>
            <p:nvPr/>
          </p:nvSpPr>
          <p:spPr bwMode="auto">
            <a:xfrm>
              <a:off x="7851394" y="1753012"/>
              <a:ext cx="161455" cy="341371"/>
            </a:xfrm>
            <a:custGeom>
              <a:avLst/>
              <a:gdLst>
                <a:gd name="T0" fmla="*/ 204 w 211"/>
                <a:gd name="T1" fmla="*/ 0 h 440"/>
                <a:gd name="T2" fmla="*/ 207 w 211"/>
                <a:gd name="T3" fmla="*/ 151 h 440"/>
                <a:gd name="T4" fmla="*/ 206 w 211"/>
                <a:gd name="T5" fmla="*/ 154 h 440"/>
                <a:gd name="T6" fmla="*/ 205 w 211"/>
                <a:gd name="T7" fmla="*/ 173 h 440"/>
                <a:gd name="T8" fmla="*/ 202 w 211"/>
                <a:gd name="T9" fmla="*/ 192 h 440"/>
                <a:gd name="T10" fmla="*/ 198 w 211"/>
                <a:gd name="T11" fmla="*/ 213 h 440"/>
                <a:gd name="T12" fmla="*/ 195 w 211"/>
                <a:gd name="T13" fmla="*/ 219 h 440"/>
                <a:gd name="T14" fmla="*/ 189 w 211"/>
                <a:gd name="T15" fmla="*/ 241 h 440"/>
                <a:gd name="T16" fmla="*/ 182 w 211"/>
                <a:gd name="T17" fmla="*/ 260 h 440"/>
                <a:gd name="T18" fmla="*/ 175 w 211"/>
                <a:gd name="T19" fmla="*/ 276 h 440"/>
                <a:gd name="T20" fmla="*/ 156 w 211"/>
                <a:gd name="T21" fmla="*/ 311 h 440"/>
                <a:gd name="T22" fmla="*/ 129 w 211"/>
                <a:gd name="T23" fmla="*/ 348 h 440"/>
                <a:gd name="T24" fmla="*/ 79 w 211"/>
                <a:gd name="T25" fmla="*/ 395 h 440"/>
                <a:gd name="T26" fmla="*/ 60 w 211"/>
                <a:gd name="T27" fmla="*/ 408 h 440"/>
                <a:gd name="T28" fmla="*/ 57 w 211"/>
                <a:gd name="T29" fmla="*/ 410 h 440"/>
                <a:gd name="T30" fmla="*/ 0 w 211"/>
                <a:gd name="T31" fmla="*/ 440 h 440"/>
                <a:gd name="T32" fmla="*/ 64 w 211"/>
                <a:gd name="T33" fmla="*/ 326 h 440"/>
                <a:gd name="T34" fmla="*/ 68 w 211"/>
                <a:gd name="T35" fmla="*/ 314 h 440"/>
                <a:gd name="T36" fmla="*/ 87 w 211"/>
                <a:gd name="T37" fmla="*/ 231 h 440"/>
                <a:gd name="T38" fmla="*/ 90 w 211"/>
                <a:gd name="T39" fmla="*/ 186 h 440"/>
                <a:gd name="T40" fmla="*/ 84 w 211"/>
                <a:gd name="T41" fmla="*/ 1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1" h="440">
                  <a:moveTo>
                    <a:pt x="204" y="0"/>
                  </a:moveTo>
                  <a:cubicBezTo>
                    <a:pt x="207" y="52"/>
                    <a:pt x="211" y="99"/>
                    <a:pt x="207" y="151"/>
                  </a:cubicBezTo>
                  <a:cubicBezTo>
                    <a:pt x="207" y="152"/>
                    <a:pt x="207" y="153"/>
                    <a:pt x="206" y="154"/>
                  </a:cubicBezTo>
                  <a:cubicBezTo>
                    <a:pt x="206" y="160"/>
                    <a:pt x="206" y="166"/>
                    <a:pt x="205" y="173"/>
                  </a:cubicBezTo>
                  <a:cubicBezTo>
                    <a:pt x="204" y="179"/>
                    <a:pt x="203" y="185"/>
                    <a:pt x="202" y="192"/>
                  </a:cubicBezTo>
                  <a:cubicBezTo>
                    <a:pt x="200" y="199"/>
                    <a:pt x="200" y="206"/>
                    <a:pt x="198" y="213"/>
                  </a:cubicBezTo>
                  <a:cubicBezTo>
                    <a:pt x="197" y="215"/>
                    <a:pt x="196" y="217"/>
                    <a:pt x="195" y="219"/>
                  </a:cubicBezTo>
                  <a:cubicBezTo>
                    <a:pt x="194" y="227"/>
                    <a:pt x="192" y="234"/>
                    <a:pt x="189" y="241"/>
                  </a:cubicBezTo>
                  <a:cubicBezTo>
                    <a:pt x="186" y="247"/>
                    <a:pt x="185" y="254"/>
                    <a:pt x="182" y="260"/>
                  </a:cubicBezTo>
                  <a:cubicBezTo>
                    <a:pt x="179" y="265"/>
                    <a:pt x="177" y="271"/>
                    <a:pt x="175" y="276"/>
                  </a:cubicBezTo>
                  <a:cubicBezTo>
                    <a:pt x="170" y="289"/>
                    <a:pt x="163" y="299"/>
                    <a:pt x="156" y="311"/>
                  </a:cubicBezTo>
                  <a:cubicBezTo>
                    <a:pt x="147" y="325"/>
                    <a:pt x="138" y="336"/>
                    <a:pt x="129" y="348"/>
                  </a:cubicBezTo>
                  <a:cubicBezTo>
                    <a:pt x="113" y="366"/>
                    <a:pt x="98" y="381"/>
                    <a:pt x="79" y="395"/>
                  </a:cubicBezTo>
                  <a:cubicBezTo>
                    <a:pt x="73" y="400"/>
                    <a:pt x="67" y="404"/>
                    <a:pt x="60" y="408"/>
                  </a:cubicBezTo>
                  <a:cubicBezTo>
                    <a:pt x="59" y="409"/>
                    <a:pt x="58" y="409"/>
                    <a:pt x="57" y="410"/>
                  </a:cubicBezTo>
                  <a:cubicBezTo>
                    <a:pt x="39" y="423"/>
                    <a:pt x="20" y="432"/>
                    <a:pt x="0" y="440"/>
                  </a:cubicBezTo>
                  <a:cubicBezTo>
                    <a:pt x="27" y="406"/>
                    <a:pt x="48" y="367"/>
                    <a:pt x="64" y="326"/>
                  </a:cubicBezTo>
                  <a:cubicBezTo>
                    <a:pt x="65" y="322"/>
                    <a:pt x="67" y="318"/>
                    <a:pt x="68" y="314"/>
                  </a:cubicBezTo>
                  <a:cubicBezTo>
                    <a:pt x="77" y="287"/>
                    <a:pt x="83" y="260"/>
                    <a:pt x="87" y="231"/>
                  </a:cubicBezTo>
                  <a:cubicBezTo>
                    <a:pt x="89" y="216"/>
                    <a:pt x="90" y="202"/>
                    <a:pt x="90" y="186"/>
                  </a:cubicBezTo>
                  <a:cubicBezTo>
                    <a:pt x="90" y="160"/>
                    <a:pt x="88" y="136"/>
                    <a:pt x="84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9" name="Freeform 68"/>
            <p:cNvSpPr>
              <a:spLocks noEditPoints="1"/>
            </p:cNvSpPr>
            <p:nvPr/>
          </p:nvSpPr>
          <p:spPr bwMode="auto">
            <a:xfrm>
              <a:off x="4631698" y="2428566"/>
              <a:ext cx="2896783" cy="4429434"/>
            </a:xfrm>
            <a:custGeom>
              <a:avLst/>
              <a:gdLst>
                <a:gd name="T0" fmla="*/ 2245 w 3788"/>
                <a:gd name="T1" fmla="*/ 2644 h 5698"/>
                <a:gd name="T2" fmla="*/ 2245 w 3788"/>
                <a:gd name="T3" fmla="*/ 2644 h 5698"/>
                <a:gd name="T4" fmla="*/ 2245 w 3788"/>
                <a:gd name="T5" fmla="*/ 2644 h 5698"/>
                <a:gd name="T6" fmla="*/ 2245 w 3788"/>
                <a:gd name="T7" fmla="*/ 2644 h 5698"/>
                <a:gd name="T8" fmla="*/ 3788 w 3788"/>
                <a:gd name="T9" fmla="*/ 0 h 5698"/>
                <a:gd name="T10" fmla="*/ 3703 w 3788"/>
                <a:gd name="T11" fmla="*/ 54 h 5698"/>
                <a:gd name="T12" fmla="*/ 3619 w 3788"/>
                <a:gd name="T13" fmla="*/ 111 h 5698"/>
                <a:gd name="T14" fmla="*/ 3453 w 3788"/>
                <a:gd name="T15" fmla="*/ 229 h 5698"/>
                <a:gd name="T16" fmla="*/ 3133 w 3788"/>
                <a:gd name="T17" fmla="*/ 479 h 5698"/>
                <a:gd name="T18" fmla="*/ 2532 w 3788"/>
                <a:gd name="T19" fmla="*/ 1042 h 5698"/>
                <a:gd name="T20" fmla="*/ 2258 w 3788"/>
                <a:gd name="T21" fmla="*/ 1356 h 5698"/>
                <a:gd name="T22" fmla="*/ 2007 w 3788"/>
                <a:gd name="T23" fmla="*/ 1698 h 5698"/>
                <a:gd name="T24" fmla="*/ 1915 w 3788"/>
                <a:gd name="T25" fmla="*/ 1840 h 5698"/>
                <a:gd name="T26" fmla="*/ 1806 w 3788"/>
                <a:gd name="T27" fmla="*/ 1674 h 5698"/>
                <a:gd name="T28" fmla="*/ 1550 w 3788"/>
                <a:gd name="T29" fmla="*/ 1338 h 5698"/>
                <a:gd name="T30" fmla="*/ 1271 w 3788"/>
                <a:gd name="T31" fmla="*/ 1028 h 5698"/>
                <a:gd name="T32" fmla="*/ 663 w 3788"/>
                <a:gd name="T33" fmla="*/ 476 h 5698"/>
                <a:gd name="T34" fmla="*/ 338 w 3788"/>
                <a:gd name="T35" fmla="*/ 230 h 5698"/>
                <a:gd name="T36" fmla="*/ 171 w 3788"/>
                <a:gd name="T37" fmla="*/ 115 h 5698"/>
                <a:gd name="T38" fmla="*/ 86 w 3788"/>
                <a:gd name="T39" fmla="*/ 60 h 5698"/>
                <a:gd name="T40" fmla="*/ 0 w 3788"/>
                <a:gd name="T41" fmla="*/ 7 h 5698"/>
                <a:gd name="T42" fmla="*/ 74 w 3788"/>
                <a:gd name="T43" fmla="*/ 76 h 5698"/>
                <a:gd name="T44" fmla="*/ 146 w 3788"/>
                <a:gd name="T45" fmla="*/ 146 h 5698"/>
                <a:gd name="T46" fmla="*/ 286 w 3788"/>
                <a:gd name="T47" fmla="*/ 290 h 5698"/>
                <a:gd name="T48" fmla="*/ 552 w 3788"/>
                <a:gd name="T49" fmla="*/ 589 h 5698"/>
                <a:gd name="T50" fmla="*/ 1024 w 3788"/>
                <a:gd name="T51" fmla="*/ 1226 h 5698"/>
                <a:gd name="T52" fmla="*/ 1391 w 3788"/>
                <a:gd name="T53" fmla="*/ 1907 h 5698"/>
                <a:gd name="T54" fmla="*/ 1607 w 3788"/>
                <a:gd name="T55" fmla="*/ 2849 h 5698"/>
                <a:gd name="T56" fmla="*/ 1917 w 3788"/>
                <a:gd name="T57" fmla="*/ 5698 h 5698"/>
                <a:gd name="T58" fmla="*/ 1934 w 3788"/>
                <a:gd name="T59" fmla="*/ 5698 h 5698"/>
                <a:gd name="T60" fmla="*/ 2239 w 3788"/>
                <a:gd name="T61" fmla="*/ 2883 h 5698"/>
                <a:gd name="T62" fmla="*/ 2444 w 3788"/>
                <a:gd name="T63" fmla="*/ 1932 h 5698"/>
                <a:gd name="T64" fmla="*/ 2795 w 3788"/>
                <a:gd name="T65" fmla="*/ 1243 h 5698"/>
                <a:gd name="T66" fmla="*/ 3250 w 3788"/>
                <a:gd name="T67" fmla="*/ 595 h 5698"/>
                <a:gd name="T68" fmla="*/ 3509 w 3788"/>
                <a:gd name="T69" fmla="*/ 290 h 5698"/>
                <a:gd name="T70" fmla="*/ 3646 w 3788"/>
                <a:gd name="T71" fmla="*/ 142 h 5698"/>
                <a:gd name="T72" fmla="*/ 3716 w 3788"/>
                <a:gd name="T73" fmla="*/ 70 h 5698"/>
                <a:gd name="T74" fmla="*/ 3788 w 3788"/>
                <a:gd name="T75" fmla="*/ 0 h 5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88" h="5698">
                  <a:moveTo>
                    <a:pt x="2245" y="2644"/>
                  </a:moveTo>
                  <a:cubicBezTo>
                    <a:pt x="2245" y="2644"/>
                    <a:pt x="2245" y="2644"/>
                    <a:pt x="2245" y="2644"/>
                  </a:cubicBezTo>
                  <a:cubicBezTo>
                    <a:pt x="2245" y="2644"/>
                    <a:pt x="2245" y="2644"/>
                    <a:pt x="2245" y="2644"/>
                  </a:cubicBezTo>
                  <a:cubicBezTo>
                    <a:pt x="2245" y="2644"/>
                    <a:pt x="2245" y="2644"/>
                    <a:pt x="2245" y="2644"/>
                  </a:cubicBezTo>
                  <a:moveTo>
                    <a:pt x="3788" y="0"/>
                  </a:moveTo>
                  <a:cubicBezTo>
                    <a:pt x="3759" y="18"/>
                    <a:pt x="3731" y="36"/>
                    <a:pt x="3703" y="54"/>
                  </a:cubicBezTo>
                  <a:cubicBezTo>
                    <a:pt x="3675" y="73"/>
                    <a:pt x="3647" y="92"/>
                    <a:pt x="3619" y="111"/>
                  </a:cubicBezTo>
                  <a:cubicBezTo>
                    <a:pt x="3563" y="149"/>
                    <a:pt x="3508" y="189"/>
                    <a:pt x="3453" y="229"/>
                  </a:cubicBezTo>
                  <a:cubicBezTo>
                    <a:pt x="3344" y="309"/>
                    <a:pt x="3237" y="393"/>
                    <a:pt x="3133" y="479"/>
                  </a:cubicBezTo>
                  <a:cubicBezTo>
                    <a:pt x="2923" y="653"/>
                    <a:pt x="2722" y="840"/>
                    <a:pt x="2532" y="1042"/>
                  </a:cubicBezTo>
                  <a:cubicBezTo>
                    <a:pt x="2437" y="1143"/>
                    <a:pt x="2346" y="1247"/>
                    <a:pt x="2258" y="1356"/>
                  </a:cubicBezTo>
                  <a:cubicBezTo>
                    <a:pt x="2170" y="1466"/>
                    <a:pt x="2086" y="1579"/>
                    <a:pt x="2007" y="1698"/>
                  </a:cubicBezTo>
                  <a:cubicBezTo>
                    <a:pt x="1975" y="1744"/>
                    <a:pt x="1945" y="1792"/>
                    <a:pt x="1915" y="1840"/>
                  </a:cubicBezTo>
                  <a:cubicBezTo>
                    <a:pt x="1880" y="1784"/>
                    <a:pt x="1844" y="1728"/>
                    <a:pt x="1806" y="1674"/>
                  </a:cubicBezTo>
                  <a:cubicBezTo>
                    <a:pt x="1725" y="1557"/>
                    <a:pt x="1640" y="1445"/>
                    <a:pt x="1550" y="1338"/>
                  </a:cubicBezTo>
                  <a:cubicBezTo>
                    <a:pt x="1461" y="1230"/>
                    <a:pt x="1368" y="1127"/>
                    <a:pt x="1271" y="1028"/>
                  </a:cubicBezTo>
                  <a:cubicBezTo>
                    <a:pt x="1079" y="829"/>
                    <a:pt x="875" y="646"/>
                    <a:pt x="663" y="476"/>
                  </a:cubicBezTo>
                  <a:cubicBezTo>
                    <a:pt x="557" y="391"/>
                    <a:pt x="449" y="309"/>
                    <a:pt x="338" y="230"/>
                  </a:cubicBezTo>
                  <a:cubicBezTo>
                    <a:pt x="283" y="191"/>
                    <a:pt x="227" y="153"/>
                    <a:pt x="171" y="115"/>
                  </a:cubicBezTo>
                  <a:cubicBezTo>
                    <a:pt x="143" y="97"/>
                    <a:pt x="115" y="78"/>
                    <a:pt x="86" y="60"/>
                  </a:cubicBezTo>
                  <a:cubicBezTo>
                    <a:pt x="58" y="42"/>
                    <a:pt x="29" y="24"/>
                    <a:pt x="0" y="7"/>
                  </a:cubicBezTo>
                  <a:cubicBezTo>
                    <a:pt x="26" y="30"/>
                    <a:pt x="50" y="53"/>
                    <a:pt x="74" y="76"/>
                  </a:cubicBezTo>
                  <a:cubicBezTo>
                    <a:pt x="98" y="99"/>
                    <a:pt x="122" y="123"/>
                    <a:pt x="146" y="146"/>
                  </a:cubicBezTo>
                  <a:cubicBezTo>
                    <a:pt x="194" y="194"/>
                    <a:pt x="240" y="242"/>
                    <a:pt x="286" y="290"/>
                  </a:cubicBezTo>
                  <a:cubicBezTo>
                    <a:pt x="378" y="388"/>
                    <a:pt x="467" y="487"/>
                    <a:pt x="552" y="589"/>
                  </a:cubicBezTo>
                  <a:cubicBezTo>
                    <a:pt x="723" y="793"/>
                    <a:pt x="882" y="1006"/>
                    <a:pt x="1024" y="1226"/>
                  </a:cubicBezTo>
                  <a:cubicBezTo>
                    <a:pt x="1165" y="1446"/>
                    <a:pt x="1291" y="1674"/>
                    <a:pt x="1391" y="1907"/>
                  </a:cubicBezTo>
                  <a:cubicBezTo>
                    <a:pt x="1406" y="1942"/>
                    <a:pt x="1625" y="2368"/>
                    <a:pt x="1607" y="2849"/>
                  </a:cubicBezTo>
                  <a:cubicBezTo>
                    <a:pt x="1565" y="3969"/>
                    <a:pt x="1320" y="5698"/>
                    <a:pt x="1917" y="5698"/>
                  </a:cubicBezTo>
                  <a:cubicBezTo>
                    <a:pt x="1923" y="5698"/>
                    <a:pt x="1928" y="5698"/>
                    <a:pt x="1934" y="5698"/>
                  </a:cubicBezTo>
                  <a:cubicBezTo>
                    <a:pt x="2551" y="5666"/>
                    <a:pt x="2290" y="3985"/>
                    <a:pt x="2239" y="2883"/>
                  </a:cubicBezTo>
                  <a:cubicBezTo>
                    <a:pt x="2217" y="2412"/>
                    <a:pt x="2430" y="1967"/>
                    <a:pt x="2444" y="1932"/>
                  </a:cubicBezTo>
                  <a:cubicBezTo>
                    <a:pt x="2539" y="1697"/>
                    <a:pt x="2658" y="1466"/>
                    <a:pt x="2795" y="1243"/>
                  </a:cubicBezTo>
                  <a:cubicBezTo>
                    <a:pt x="2931" y="1020"/>
                    <a:pt x="3084" y="803"/>
                    <a:pt x="3250" y="595"/>
                  </a:cubicBezTo>
                  <a:cubicBezTo>
                    <a:pt x="3333" y="491"/>
                    <a:pt x="3420" y="390"/>
                    <a:pt x="3509" y="290"/>
                  </a:cubicBezTo>
                  <a:cubicBezTo>
                    <a:pt x="3554" y="240"/>
                    <a:pt x="3599" y="191"/>
                    <a:pt x="3646" y="142"/>
                  </a:cubicBezTo>
                  <a:cubicBezTo>
                    <a:pt x="3669" y="118"/>
                    <a:pt x="3692" y="94"/>
                    <a:pt x="3716" y="70"/>
                  </a:cubicBezTo>
                  <a:cubicBezTo>
                    <a:pt x="3740" y="47"/>
                    <a:pt x="3763" y="23"/>
                    <a:pt x="3788" y="0"/>
                  </a:cubicBezTo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0" name="Oval 69"/>
            <p:cNvSpPr>
              <a:spLocks noChangeArrowheads="1"/>
            </p:cNvSpPr>
            <p:nvPr/>
          </p:nvSpPr>
          <p:spPr bwMode="auto">
            <a:xfrm>
              <a:off x="5801961" y="2968770"/>
              <a:ext cx="586899" cy="59530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950585" y="1131590"/>
            <a:ext cx="492609" cy="3156906"/>
            <a:chOff x="2339889" y="1376378"/>
            <a:chExt cx="721040" cy="4620805"/>
          </a:xfrm>
        </p:grpSpPr>
        <p:sp>
          <p:nvSpPr>
            <p:cNvPr id="9" name="Rounded Rectangle 40"/>
            <p:cNvSpPr/>
            <p:nvPr/>
          </p:nvSpPr>
          <p:spPr>
            <a:xfrm flipH="1">
              <a:off x="2339889" y="1376378"/>
              <a:ext cx="721040" cy="7210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1</a:t>
              </a:r>
            </a:p>
          </p:txBody>
        </p:sp>
        <p:sp>
          <p:nvSpPr>
            <p:cNvPr id="12" name="Rounded Rectangle 43"/>
            <p:cNvSpPr/>
            <p:nvPr/>
          </p:nvSpPr>
          <p:spPr>
            <a:xfrm flipH="1">
              <a:off x="2339889" y="3206033"/>
              <a:ext cx="721040" cy="7210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2</a:t>
              </a:r>
            </a:p>
          </p:txBody>
        </p:sp>
        <p:sp>
          <p:nvSpPr>
            <p:cNvPr id="15" name="Rounded Rectangle 46"/>
            <p:cNvSpPr/>
            <p:nvPr/>
          </p:nvSpPr>
          <p:spPr>
            <a:xfrm flipH="1">
              <a:off x="2339889" y="5276143"/>
              <a:ext cx="721040" cy="7210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3</a:t>
              </a:r>
            </a:p>
          </p:txBody>
        </p:sp>
      </p:grpSp>
      <p:sp>
        <p:nvSpPr>
          <p:cNvPr id="51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Traditional dance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509C11-A2B8-4967-993A-1A8293FC5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63838"/>
            <a:ext cx="1152128" cy="1244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5EF53E-84CD-47BB-A26C-AEAA87630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92638"/>
            <a:ext cx="1152128" cy="927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B9D36D-91DB-41C4-AEB3-A5860D9EA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09" y="2089275"/>
            <a:ext cx="1106535" cy="995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22C3EE3-73D0-43E7-AC64-73552EE0B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52" y="892638"/>
            <a:ext cx="1483021" cy="9339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3C590118-AB24-45D8-9288-8301FF656F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75597"/>
            <a:ext cx="1430766" cy="99230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219AE1A-CE91-4F42-A7F2-0180458287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82" y="3359206"/>
            <a:ext cx="1438192" cy="1248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C83A7CF-B72E-4DD9-9765-C9F58E780496}"/>
              </a:ext>
            </a:extLst>
          </p:cNvPr>
          <p:cNvSpPr txBox="1"/>
          <p:nvPr/>
        </p:nvSpPr>
        <p:spPr>
          <a:xfrm>
            <a:off x="719572" y="1851670"/>
            <a:ext cx="770485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Bai Dee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2"/>
          <p:cNvSpPr/>
          <p:nvPr/>
        </p:nvSpPr>
        <p:spPr>
          <a:xfrm>
            <a:off x="0" y="1417306"/>
            <a:ext cx="297443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6255" y="1618785"/>
            <a:ext cx="1541926" cy="1541926"/>
            <a:chOff x="400614" y="153236"/>
            <a:chExt cx="1914458" cy="1914458"/>
          </a:xfrm>
        </p:grpSpPr>
        <p:grpSp>
          <p:nvGrpSpPr>
            <p:cNvPr id="11" name="组合 10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13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14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12" name="Rectangle 9"/>
            <p:cNvSpPr/>
            <p:nvPr/>
          </p:nvSpPr>
          <p:spPr>
            <a:xfrm>
              <a:off x="682768" y="842978"/>
              <a:ext cx="1350150" cy="692497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15" name="平行四边形 39"/>
          <p:cNvSpPr/>
          <p:nvPr/>
        </p:nvSpPr>
        <p:spPr>
          <a:xfrm>
            <a:off x="2699792" y="1426155"/>
            <a:ext cx="6444209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6" name="TextBox 48"/>
          <p:cNvSpPr txBox="1"/>
          <p:nvPr/>
        </p:nvSpPr>
        <p:spPr>
          <a:xfrm>
            <a:off x="3833664" y="1742958"/>
            <a:ext cx="4176464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Buddhist in Laos</a:t>
            </a:r>
            <a:endParaRPr lang="en-GB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A708F1-08DB-463E-A54B-821D9826D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5" y="3371040"/>
            <a:ext cx="2486747" cy="1657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2C3B40D-5D78-4246-B9B9-20E0E7A67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05" y="3362724"/>
            <a:ext cx="2221531" cy="16661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F5F7974-6043-49F4-B13F-A87D8EB884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62724"/>
            <a:ext cx="2221530" cy="1666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50D26156-47EF-4861-86B7-AB90CF1F4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179512" y="1890162"/>
            <a:ext cx="2489549" cy="2798396"/>
            <a:chOff x="7277102" y="2222502"/>
            <a:chExt cx="2613535" cy="2937764"/>
          </a:xfrm>
        </p:grpSpPr>
        <p:sp>
          <p:nvSpPr>
            <p:cNvPr id="31" name="Rectangle: Rounded Corners 32"/>
            <p:cNvSpPr/>
            <p:nvPr/>
          </p:nvSpPr>
          <p:spPr bwMode="auto">
            <a:xfrm>
              <a:off x="7277102" y="2438175"/>
              <a:ext cx="2613535" cy="2722091"/>
            </a:xfrm>
            <a:prstGeom prst="roundRect">
              <a:avLst>
                <a:gd name="adj" fmla="val 996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2" name="Rectangle 33"/>
            <p:cNvSpPr/>
            <p:nvPr/>
          </p:nvSpPr>
          <p:spPr bwMode="auto">
            <a:xfrm>
              <a:off x="7588317" y="2627290"/>
              <a:ext cx="1991106" cy="2170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Rectangle 34"/>
            <p:cNvSpPr/>
            <p:nvPr/>
          </p:nvSpPr>
          <p:spPr bwMode="auto">
            <a:xfrm>
              <a:off x="7574771" y="2660027"/>
              <a:ext cx="1991106" cy="217030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4" name="Rectangle 35"/>
            <p:cNvSpPr/>
            <p:nvPr/>
          </p:nvSpPr>
          <p:spPr bwMode="auto">
            <a:xfrm>
              <a:off x="7556144" y="2692762"/>
              <a:ext cx="1991106" cy="2170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5" name="Rectangle 36"/>
            <p:cNvSpPr/>
            <p:nvPr/>
          </p:nvSpPr>
          <p:spPr bwMode="auto">
            <a:xfrm>
              <a:off x="7535823" y="2717032"/>
              <a:ext cx="1991106" cy="2170305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grpSp>
          <p:nvGrpSpPr>
            <p:cNvPr id="36" name="Group 37"/>
            <p:cNvGrpSpPr/>
            <p:nvPr/>
          </p:nvGrpSpPr>
          <p:grpSpPr>
            <a:xfrm>
              <a:off x="7535823" y="2717032"/>
              <a:ext cx="1991106" cy="2170305"/>
              <a:chOff x="3568700" y="1579563"/>
              <a:chExt cx="2009775" cy="1990725"/>
            </a:xfrm>
            <a:effectLst/>
          </p:grpSpPr>
          <p:sp>
            <p:nvSpPr>
              <p:cNvPr id="47" name="Freeform: Shape 54"/>
              <p:cNvSpPr/>
              <p:nvPr/>
            </p:nvSpPr>
            <p:spPr bwMode="auto">
              <a:xfrm>
                <a:off x="3568700" y="1579563"/>
                <a:ext cx="2009775" cy="1990725"/>
              </a:xfrm>
              <a:custGeom>
                <a:avLst/>
                <a:gdLst>
                  <a:gd name="T0" fmla="*/ 422 w 533"/>
                  <a:gd name="T1" fmla="*/ 440 h 528"/>
                  <a:gd name="T2" fmla="*/ 399 w 533"/>
                  <a:gd name="T3" fmla="*/ 497 h 528"/>
                  <a:gd name="T4" fmla="*/ 332 w 533"/>
                  <a:gd name="T5" fmla="*/ 527 h 528"/>
                  <a:gd name="T6" fmla="*/ 297 w 533"/>
                  <a:gd name="T7" fmla="*/ 528 h 528"/>
                  <a:gd name="T8" fmla="*/ 0 w 533"/>
                  <a:gd name="T9" fmla="*/ 528 h 528"/>
                  <a:gd name="T10" fmla="*/ 0 w 533"/>
                  <a:gd name="T11" fmla="*/ 0 h 528"/>
                  <a:gd name="T12" fmla="*/ 532 w 533"/>
                  <a:gd name="T13" fmla="*/ 0 h 528"/>
                  <a:gd name="T14" fmla="*/ 532 w 533"/>
                  <a:gd name="T15" fmla="*/ 276 h 528"/>
                  <a:gd name="T16" fmla="*/ 532 w 533"/>
                  <a:gd name="T17" fmla="*/ 320 h 528"/>
                  <a:gd name="T18" fmla="*/ 533 w 533"/>
                  <a:gd name="T19" fmla="*/ 388 h 528"/>
                  <a:gd name="T20" fmla="*/ 514 w 533"/>
                  <a:gd name="T21" fmla="*/ 413 h 528"/>
                  <a:gd name="T22" fmla="*/ 422 w 533"/>
                  <a:gd name="T23" fmla="*/ 44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3" h="528">
                    <a:moveTo>
                      <a:pt x="422" y="440"/>
                    </a:moveTo>
                    <a:cubicBezTo>
                      <a:pt x="422" y="440"/>
                      <a:pt x="426" y="458"/>
                      <a:pt x="399" y="497"/>
                    </a:cubicBezTo>
                    <a:cubicBezTo>
                      <a:pt x="380" y="515"/>
                      <a:pt x="355" y="526"/>
                      <a:pt x="332" y="527"/>
                    </a:cubicBezTo>
                    <a:cubicBezTo>
                      <a:pt x="315" y="528"/>
                      <a:pt x="297" y="528"/>
                      <a:pt x="297" y="528"/>
                    </a:cubicBezTo>
                    <a:cubicBezTo>
                      <a:pt x="0" y="528"/>
                      <a:pt x="0" y="528"/>
                      <a:pt x="0" y="5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32" y="276"/>
                      <a:pt x="532" y="276"/>
                      <a:pt x="532" y="276"/>
                    </a:cubicBezTo>
                    <a:cubicBezTo>
                      <a:pt x="532" y="276"/>
                      <a:pt x="532" y="294"/>
                      <a:pt x="532" y="320"/>
                    </a:cubicBezTo>
                    <a:cubicBezTo>
                      <a:pt x="532" y="338"/>
                      <a:pt x="533" y="368"/>
                      <a:pt x="533" y="388"/>
                    </a:cubicBezTo>
                    <a:cubicBezTo>
                      <a:pt x="533" y="398"/>
                      <a:pt x="520" y="408"/>
                      <a:pt x="514" y="413"/>
                    </a:cubicBezTo>
                    <a:cubicBezTo>
                      <a:pt x="459" y="449"/>
                      <a:pt x="422" y="440"/>
                      <a:pt x="422" y="4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8" name="Freeform: Shape 55"/>
              <p:cNvSpPr/>
              <p:nvPr/>
            </p:nvSpPr>
            <p:spPr bwMode="auto">
              <a:xfrm>
                <a:off x="4876800" y="3068638"/>
                <a:ext cx="693738" cy="490538"/>
              </a:xfrm>
              <a:custGeom>
                <a:avLst/>
                <a:gdLst>
                  <a:gd name="T0" fmla="*/ 184 w 184"/>
                  <a:gd name="T1" fmla="*/ 0 h 130"/>
                  <a:gd name="T2" fmla="*/ 75 w 184"/>
                  <a:gd name="T3" fmla="*/ 45 h 130"/>
                  <a:gd name="T4" fmla="*/ 60 w 184"/>
                  <a:gd name="T5" fmla="*/ 90 h 130"/>
                  <a:gd name="T6" fmla="*/ 0 w 184"/>
                  <a:gd name="T7" fmla="*/ 130 h 130"/>
                  <a:gd name="T8" fmla="*/ 113 w 184"/>
                  <a:gd name="T9" fmla="*/ 69 h 130"/>
                  <a:gd name="T10" fmla="*/ 184 w 184"/>
                  <a:gd name="T1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4" h="130">
                    <a:moveTo>
                      <a:pt x="184" y="0"/>
                    </a:moveTo>
                    <a:cubicBezTo>
                      <a:pt x="121" y="56"/>
                      <a:pt x="75" y="45"/>
                      <a:pt x="75" y="45"/>
                    </a:cubicBezTo>
                    <a:cubicBezTo>
                      <a:pt x="75" y="45"/>
                      <a:pt x="75" y="60"/>
                      <a:pt x="60" y="90"/>
                    </a:cubicBezTo>
                    <a:cubicBezTo>
                      <a:pt x="46" y="117"/>
                      <a:pt x="3" y="129"/>
                      <a:pt x="0" y="130"/>
                    </a:cubicBezTo>
                    <a:cubicBezTo>
                      <a:pt x="0" y="130"/>
                      <a:pt x="40" y="129"/>
                      <a:pt x="113" y="69"/>
                    </a:cubicBezTo>
                    <a:cubicBezTo>
                      <a:pt x="161" y="29"/>
                      <a:pt x="181" y="6"/>
                      <a:pt x="18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37" name="Rectangle 38"/>
            <p:cNvSpPr/>
            <p:nvPr/>
          </p:nvSpPr>
          <p:spPr bwMode="auto">
            <a:xfrm>
              <a:off x="7530181" y="2717032"/>
              <a:ext cx="1991106" cy="746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0" tIns="91440" rIns="0" bIns="0" anchor="ctr" anchorCtr="1" compatLnSpc="1">
              <a:norm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September</a:t>
              </a:r>
            </a:p>
          </p:txBody>
        </p:sp>
        <p:grpSp>
          <p:nvGrpSpPr>
            <p:cNvPr id="38" name="Group 39"/>
            <p:cNvGrpSpPr/>
            <p:nvPr/>
          </p:nvGrpSpPr>
          <p:grpSpPr>
            <a:xfrm>
              <a:off x="7852665" y="2806312"/>
              <a:ext cx="1346119" cy="152391"/>
              <a:chOff x="1235868" y="2609849"/>
              <a:chExt cx="757237" cy="85725"/>
            </a:xfrm>
          </p:grpSpPr>
          <p:sp>
            <p:nvSpPr>
              <p:cNvPr id="44" name="Oval 51"/>
              <p:cNvSpPr/>
              <p:nvPr/>
            </p:nvSpPr>
            <p:spPr>
              <a:xfrm>
                <a:off x="1235868" y="2609849"/>
                <a:ext cx="85725" cy="8572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Oval 52"/>
              <p:cNvSpPr/>
              <p:nvPr/>
            </p:nvSpPr>
            <p:spPr>
              <a:xfrm>
                <a:off x="1571624" y="2609849"/>
                <a:ext cx="85725" cy="8572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6" name="Oval 53"/>
              <p:cNvSpPr/>
              <p:nvPr/>
            </p:nvSpPr>
            <p:spPr>
              <a:xfrm>
                <a:off x="1907380" y="2609849"/>
                <a:ext cx="85725" cy="8572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grpSp>
          <p:nvGrpSpPr>
            <p:cNvPr id="39" name="Group 4"/>
            <p:cNvGrpSpPr/>
            <p:nvPr/>
          </p:nvGrpSpPr>
          <p:grpSpPr>
            <a:xfrm>
              <a:off x="7867645" y="2222502"/>
              <a:ext cx="1317108" cy="684175"/>
              <a:chOff x="7867645" y="2222502"/>
              <a:chExt cx="1317108" cy="684175"/>
            </a:xfrm>
          </p:grpSpPr>
          <p:sp>
            <p:nvSpPr>
              <p:cNvPr id="41" name="Freeform: Shape 40"/>
              <p:cNvSpPr/>
              <p:nvPr/>
            </p:nvSpPr>
            <p:spPr bwMode="auto">
              <a:xfrm>
                <a:off x="7867645" y="2222502"/>
                <a:ext cx="124308" cy="684175"/>
              </a:xfrm>
              <a:custGeom>
                <a:avLst/>
                <a:gdLst>
                  <a:gd name="T0" fmla="*/ 32 w 32"/>
                  <a:gd name="T1" fmla="*/ 110 h 121"/>
                  <a:gd name="T2" fmla="*/ 16 w 32"/>
                  <a:gd name="T3" fmla="*/ 121 h 121"/>
                  <a:gd name="T4" fmla="*/ 0 w 32"/>
                  <a:gd name="T5" fmla="*/ 110 h 121"/>
                  <a:gd name="T6" fmla="*/ 0 w 32"/>
                  <a:gd name="T7" fmla="*/ 12 h 121"/>
                  <a:gd name="T8" fmla="*/ 16 w 32"/>
                  <a:gd name="T9" fmla="*/ 0 h 121"/>
                  <a:gd name="T10" fmla="*/ 32 w 32"/>
                  <a:gd name="T11" fmla="*/ 12 h 121"/>
                  <a:gd name="T12" fmla="*/ 32 w 32"/>
                  <a:gd name="T13" fmla="*/ 11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21">
                    <a:moveTo>
                      <a:pt x="32" y="110"/>
                    </a:moveTo>
                    <a:cubicBezTo>
                      <a:pt x="32" y="116"/>
                      <a:pt x="25" y="121"/>
                      <a:pt x="16" y="121"/>
                    </a:cubicBezTo>
                    <a:cubicBezTo>
                      <a:pt x="7" y="121"/>
                      <a:pt x="0" y="116"/>
                      <a:pt x="0" y="1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7" y="0"/>
                      <a:pt x="16" y="0"/>
                    </a:cubicBezTo>
                    <a:cubicBezTo>
                      <a:pt x="25" y="0"/>
                      <a:pt x="32" y="5"/>
                      <a:pt x="32" y="12"/>
                    </a:cubicBezTo>
                    <a:lnTo>
                      <a:pt x="32" y="1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2" name="Freeform: Shape 41"/>
              <p:cNvSpPr/>
              <p:nvPr/>
            </p:nvSpPr>
            <p:spPr bwMode="auto">
              <a:xfrm>
                <a:off x="8463579" y="2222502"/>
                <a:ext cx="124308" cy="684175"/>
              </a:xfrm>
              <a:custGeom>
                <a:avLst/>
                <a:gdLst>
                  <a:gd name="T0" fmla="*/ 32 w 32"/>
                  <a:gd name="T1" fmla="*/ 110 h 121"/>
                  <a:gd name="T2" fmla="*/ 16 w 32"/>
                  <a:gd name="T3" fmla="*/ 121 h 121"/>
                  <a:gd name="T4" fmla="*/ 0 w 32"/>
                  <a:gd name="T5" fmla="*/ 110 h 121"/>
                  <a:gd name="T6" fmla="*/ 0 w 32"/>
                  <a:gd name="T7" fmla="*/ 12 h 121"/>
                  <a:gd name="T8" fmla="*/ 16 w 32"/>
                  <a:gd name="T9" fmla="*/ 0 h 121"/>
                  <a:gd name="T10" fmla="*/ 32 w 32"/>
                  <a:gd name="T11" fmla="*/ 12 h 121"/>
                  <a:gd name="T12" fmla="*/ 32 w 32"/>
                  <a:gd name="T13" fmla="*/ 11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21">
                    <a:moveTo>
                      <a:pt x="32" y="110"/>
                    </a:moveTo>
                    <a:cubicBezTo>
                      <a:pt x="32" y="116"/>
                      <a:pt x="25" y="121"/>
                      <a:pt x="16" y="121"/>
                    </a:cubicBezTo>
                    <a:cubicBezTo>
                      <a:pt x="7" y="121"/>
                      <a:pt x="0" y="116"/>
                      <a:pt x="0" y="1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7" y="0"/>
                      <a:pt x="16" y="0"/>
                    </a:cubicBezTo>
                    <a:cubicBezTo>
                      <a:pt x="25" y="0"/>
                      <a:pt x="32" y="5"/>
                      <a:pt x="32" y="12"/>
                    </a:cubicBezTo>
                    <a:lnTo>
                      <a:pt x="32" y="1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3" name="Freeform: Shape 42"/>
              <p:cNvSpPr/>
              <p:nvPr/>
            </p:nvSpPr>
            <p:spPr bwMode="auto">
              <a:xfrm>
                <a:off x="9060445" y="2222502"/>
                <a:ext cx="124308" cy="684175"/>
              </a:xfrm>
              <a:custGeom>
                <a:avLst/>
                <a:gdLst>
                  <a:gd name="T0" fmla="*/ 32 w 32"/>
                  <a:gd name="T1" fmla="*/ 110 h 121"/>
                  <a:gd name="T2" fmla="*/ 16 w 32"/>
                  <a:gd name="T3" fmla="*/ 121 h 121"/>
                  <a:gd name="T4" fmla="*/ 0 w 32"/>
                  <a:gd name="T5" fmla="*/ 110 h 121"/>
                  <a:gd name="T6" fmla="*/ 0 w 32"/>
                  <a:gd name="T7" fmla="*/ 12 h 121"/>
                  <a:gd name="T8" fmla="*/ 16 w 32"/>
                  <a:gd name="T9" fmla="*/ 0 h 121"/>
                  <a:gd name="T10" fmla="*/ 32 w 32"/>
                  <a:gd name="T11" fmla="*/ 12 h 121"/>
                  <a:gd name="T12" fmla="*/ 32 w 32"/>
                  <a:gd name="T13" fmla="*/ 11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21">
                    <a:moveTo>
                      <a:pt x="32" y="110"/>
                    </a:moveTo>
                    <a:cubicBezTo>
                      <a:pt x="32" y="116"/>
                      <a:pt x="25" y="121"/>
                      <a:pt x="16" y="121"/>
                    </a:cubicBezTo>
                    <a:cubicBezTo>
                      <a:pt x="7" y="121"/>
                      <a:pt x="0" y="116"/>
                      <a:pt x="0" y="1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7" y="0"/>
                      <a:pt x="16" y="0"/>
                    </a:cubicBezTo>
                    <a:cubicBezTo>
                      <a:pt x="25" y="0"/>
                      <a:pt x="32" y="5"/>
                      <a:pt x="32" y="12"/>
                    </a:cubicBezTo>
                    <a:lnTo>
                      <a:pt x="32" y="1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anchor="ctr"/>
              <a:lstStyle/>
              <a:p>
                <a:pPr algn="ctr"/>
                <a:endParaRPr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40" name="TextBox 56"/>
            <p:cNvSpPr txBox="1"/>
            <p:nvPr/>
          </p:nvSpPr>
          <p:spPr>
            <a:xfrm>
              <a:off x="8042497" y="3484477"/>
              <a:ext cx="953159" cy="945081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12</a:t>
              </a:r>
            </a:p>
          </p:txBody>
        </p:sp>
      </p:grpSp>
      <p:sp>
        <p:nvSpPr>
          <p:cNvPr id="50" name="Title 1"/>
          <p:cNvSpPr txBox="1"/>
          <p:nvPr/>
        </p:nvSpPr>
        <p:spPr>
          <a:xfrm>
            <a:off x="611560" y="175643"/>
            <a:ext cx="316835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sz="2000" dirty="0"/>
              <a:t>Giving alms with sticky rice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91BCD3-0F17-43CD-819B-CF8BE21D2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08" y="1509295"/>
            <a:ext cx="2402271" cy="1902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B9970-04CB-44CF-93C2-C55E0A870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00" y="1511049"/>
            <a:ext cx="2402271" cy="1801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32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任意多边形 504">
            <a:extLst>
              <a:ext uri="{FF2B5EF4-FFF2-40B4-BE49-F238E27FC236}">
                <a16:creationId xmlns:a16="http://schemas.microsoft.com/office/drawing/2014/main" xmlns="" id="{F1574CF9-061D-4F82-91D0-5D80BC793846}"/>
              </a:ext>
            </a:extLst>
          </p:cNvPr>
          <p:cNvSpPr/>
          <p:nvPr/>
        </p:nvSpPr>
        <p:spPr>
          <a:xfrm>
            <a:off x="-1188640" y="1347614"/>
            <a:ext cx="12039599" cy="4699890"/>
          </a:xfrm>
          <a:custGeom>
            <a:avLst/>
            <a:gdLst>
              <a:gd name="connsiteX0" fmla="*/ 0 w 8012619"/>
              <a:gd name="connsiteY0" fmla="*/ 3280858 h 3280858"/>
              <a:gd name="connsiteX1" fmla="*/ 8012619 w 8012619"/>
              <a:gd name="connsiteY1" fmla="*/ 73391 h 3280858"/>
              <a:gd name="connsiteX0" fmla="*/ 0 w 8430591"/>
              <a:gd name="connsiteY0" fmla="*/ 3289299 h 3289299"/>
              <a:gd name="connsiteX1" fmla="*/ 8430591 w 8430591"/>
              <a:gd name="connsiteY1" fmla="*/ 72939 h 3289299"/>
              <a:gd name="connsiteX0" fmla="*/ 0 w 8430591"/>
              <a:gd name="connsiteY0" fmla="*/ 3291045 h 3291045"/>
              <a:gd name="connsiteX1" fmla="*/ 8430591 w 8430591"/>
              <a:gd name="connsiteY1" fmla="*/ 74685 h 329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30591" h="3291045" fill="none">
                <a:moveTo>
                  <a:pt x="0" y="3291045"/>
                </a:moveTo>
                <a:cubicBezTo>
                  <a:pt x="1886739" y="596279"/>
                  <a:pt x="4041067" y="-279061"/>
                  <a:pt x="8430591" y="74685"/>
                </a:cubicBezTo>
              </a:path>
            </a:pathLst>
          </a:custGeom>
          <a:solidFill>
            <a:srgbClr val="FFFFFF"/>
          </a:solidFill>
          <a:ln w="30400" cap="flat">
            <a:solidFill>
              <a:schemeClr val="bg1">
                <a:lumMod val="85000"/>
              </a:schemeClr>
            </a:solidFill>
            <a:bevel/>
          </a:ln>
          <a:effectLst>
            <a:outerShdw dist="15200" dir="5400000" sx="99000" sy="99000" algn="tl" rotWithShape="0">
              <a:srgbClr val="FFFFFF">
                <a:alpha val="78000"/>
              </a:srgbClr>
            </a:outerShdw>
          </a:effectLst>
        </p:spPr>
      </p:sp>
      <p:sp>
        <p:nvSpPr>
          <p:cNvPr id="123" name="文本框 8">
            <a:extLst>
              <a:ext uri="{FF2B5EF4-FFF2-40B4-BE49-F238E27FC236}">
                <a16:creationId xmlns:a16="http://schemas.microsoft.com/office/drawing/2014/main" xmlns="" id="{9366A9C7-8375-454A-B986-CFA7DA5E00F8}"/>
              </a:ext>
            </a:extLst>
          </p:cNvPr>
          <p:cNvSpPr txBox="1"/>
          <p:nvPr/>
        </p:nvSpPr>
        <p:spPr>
          <a:xfrm>
            <a:off x="167409" y="1588829"/>
            <a:ext cx="316611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1800" b="1" dirty="0">
                <a:latin typeface="Times New Roman" panose="02020603050405020304" pitchFamily="18" charset="0"/>
              </a:rPr>
              <a:t>Larb (</a:t>
            </a:r>
            <a:r>
              <a:rPr lang="en-US" sz="1800" b="1" dirty="0" err="1">
                <a:latin typeface="Times New Roman" panose="02020603050405020304" pitchFamily="18" charset="0"/>
              </a:rPr>
              <a:t>Laap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Larp</a:t>
            </a:r>
            <a:r>
              <a:rPr lang="en-US" sz="1800" b="1" dirty="0">
                <a:latin typeface="Times New Roman" panose="02020603050405020304" pitchFamily="18" charset="0"/>
              </a:rPr>
              <a:t> or </a:t>
            </a:r>
            <a:r>
              <a:rPr lang="en-US" sz="1800" b="1" dirty="0" err="1">
                <a:latin typeface="Times New Roman" panose="02020603050405020304" pitchFamily="18" charset="0"/>
              </a:rPr>
              <a:t>Lahb</a:t>
            </a:r>
            <a:r>
              <a:rPr lang="en-US" sz="1800" b="1" dirty="0">
                <a:latin typeface="Times New Roman" panose="02020603050405020304" pitchFamily="18" charset="0"/>
              </a:rPr>
              <a:t>)</a:t>
            </a:r>
            <a:endParaRPr lang="th-TH" sz="1800" b="1" dirty="0">
              <a:latin typeface="Times New Roman" panose="02020603050405020304" pitchFamily="18" charset="0"/>
            </a:endParaRPr>
          </a:p>
        </p:txBody>
      </p:sp>
      <p:sp>
        <p:nvSpPr>
          <p:cNvPr id="126" name="文本框 11">
            <a:extLst>
              <a:ext uri="{FF2B5EF4-FFF2-40B4-BE49-F238E27FC236}">
                <a16:creationId xmlns:a16="http://schemas.microsoft.com/office/drawing/2014/main" xmlns="" id="{36E704A9-89CB-49CA-80F7-20ADF22D2CC2}"/>
              </a:ext>
            </a:extLst>
          </p:cNvPr>
          <p:cNvSpPr txBox="1"/>
          <p:nvPr/>
        </p:nvSpPr>
        <p:spPr>
          <a:xfrm>
            <a:off x="1343145" y="3800143"/>
            <a:ext cx="316611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1800" b="1" dirty="0" err="1">
                <a:latin typeface="Times New Roman" panose="02020603050405020304" pitchFamily="18" charset="0"/>
              </a:rPr>
              <a:t>Tammakhung</a:t>
            </a:r>
            <a:r>
              <a:rPr lang="en-US" sz="1800" b="1" dirty="0">
                <a:latin typeface="Times New Roman" panose="02020603050405020304" pitchFamily="18" charset="0"/>
              </a:rPr>
              <a:t> ( papaya </a:t>
            </a:r>
            <a:r>
              <a:rPr lang="en-US" sz="1800" b="1" dirty="0" err="1">
                <a:latin typeface="Times New Roman" panose="02020603050405020304" pitchFamily="18" charset="0"/>
              </a:rPr>
              <a:t>salas</a:t>
            </a:r>
            <a:r>
              <a:rPr lang="en-US" sz="1800" b="1" dirty="0">
                <a:latin typeface="Times New Roman" panose="02020603050405020304" pitchFamily="18" charset="0"/>
              </a:rPr>
              <a:t> ) </a:t>
            </a:r>
            <a:endParaRPr lang="th-TH" sz="1800" b="1" dirty="0">
              <a:latin typeface="Times New Roman" panose="02020603050405020304" pitchFamily="18" charset="0"/>
            </a:endParaRPr>
          </a:p>
        </p:txBody>
      </p:sp>
      <p:sp>
        <p:nvSpPr>
          <p:cNvPr id="129" name="文本框 14">
            <a:extLst>
              <a:ext uri="{FF2B5EF4-FFF2-40B4-BE49-F238E27FC236}">
                <a16:creationId xmlns:a16="http://schemas.microsoft.com/office/drawing/2014/main" xmlns="" id="{A32B3705-7349-4575-8D9A-94724CAC62AD}"/>
              </a:ext>
            </a:extLst>
          </p:cNvPr>
          <p:cNvSpPr txBox="1"/>
          <p:nvPr/>
        </p:nvSpPr>
        <p:spPr>
          <a:xfrm>
            <a:off x="3979880" y="1844653"/>
            <a:ext cx="297612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Ping Kai ( Grilled Chicken )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文本框 17">
            <a:extLst>
              <a:ext uri="{FF2B5EF4-FFF2-40B4-BE49-F238E27FC236}">
                <a16:creationId xmlns:a16="http://schemas.microsoft.com/office/drawing/2014/main" xmlns="" id="{14A69FD6-14F5-458B-91FE-B44E3AC1D30E}"/>
              </a:ext>
            </a:extLst>
          </p:cNvPr>
          <p:cNvSpPr txBox="1"/>
          <p:nvPr/>
        </p:nvSpPr>
        <p:spPr>
          <a:xfrm>
            <a:off x="7339540" y="1879055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1800" b="1" dirty="0">
                <a:latin typeface="Times New Roman" panose="02020603050405020304" pitchFamily="18" charset="0"/>
              </a:rPr>
              <a:t>Or Lam (Stew)</a:t>
            </a:r>
            <a:endParaRPr lang="th-TH" sz="1800" b="1" dirty="0">
              <a:latin typeface="Times New Roman" panose="02020603050405020304" pitchFamily="18" charset="0"/>
            </a:endParaRPr>
          </a:p>
        </p:txBody>
      </p:sp>
      <p:grpSp>
        <p:nvGrpSpPr>
          <p:cNvPr id="140" name="组合 3">
            <a:extLst>
              <a:ext uri="{FF2B5EF4-FFF2-40B4-BE49-F238E27FC236}">
                <a16:creationId xmlns:a16="http://schemas.microsoft.com/office/drawing/2014/main" xmlns="" id="{92AE8F3A-277B-444D-A3E6-F1005B3E98AD}"/>
              </a:ext>
            </a:extLst>
          </p:cNvPr>
          <p:cNvGrpSpPr/>
          <p:nvPr/>
        </p:nvGrpSpPr>
        <p:grpSpPr>
          <a:xfrm>
            <a:off x="3355529" y="1604733"/>
            <a:ext cx="656072" cy="641608"/>
            <a:chOff x="6816979" y="2015995"/>
            <a:chExt cx="656072" cy="641608"/>
          </a:xfrm>
        </p:grpSpPr>
        <p:sp>
          <p:nvSpPr>
            <p:cNvPr id="141" name="任意多边形 509">
              <a:extLst>
                <a:ext uri="{FF2B5EF4-FFF2-40B4-BE49-F238E27FC236}">
                  <a16:creationId xmlns:a16="http://schemas.microsoft.com/office/drawing/2014/main" xmlns="" id="{7F12E40A-C9D9-4F0E-A512-078D1EEF9C54}"/>
                </a:ext>
              </a:extLst>
            </p:cNvPr>
            <p:cNvSpPr/>
            <p:nvPr/>
          </p:nvSpPr>
          <p:spPr>
            <a:xfrm>
              <a:off x="6816979" y="2015995"/>
              <a:ext cx="656072" cy="641608"/>
            </a:xfrm>
            <a:custGeom>
              <a:avLst/>
              <a:gdLst/>
              <a:ahLst/>
              <a:cxnLst/>
              <a:rect l="0" t="0" r="0" b="0"/>
              <a:pathLst>
                <a:path w="459407" h="449279">
                  <a:moveTo>
                    <a:pt x="0" y="224639"/>
                  </a:moveTo>
                  <a:cubicBezTo>
                    <a:pt x="0" y="100575"/>
                    <a:pt x="102842" y="0"/>
                    <a:pt x="229704" y="0"/>
                  </a:cubicBezTo>
                  <a:cubicBezTo>
                    <a:pt x="356565" y="0"/>
                    <a:pt x="459407" y="100575"/>
                    <a:pt x="459407" y="224639"/>
                  </a:cubicBezTo>
                  <a:cubicBezTo>
                    <a:pt x="459407" y="348704"/>
                    <a:pt x="356565" y="449279"/>
                    <a:pt x="229704" y="449279"/>
                  </a:cubicBezTo>
                  <a:cubicBezTo>
                    <a:pt x="102842" y="449279"/>
                    <a:pt x="0" y="348704"/>
                    <a:pt x="0" y="224639"/>
                  </a:cubicBezTo>
                  <a:close/>
                </a:path>
              </a:pathLst>
            </a:custGeom>
            <a:solidFill>
              <a:schemeClr val="accent3"/>
            </a:solidFill>
            <a:ln w="7600" cap="flat">
              <a:noFill/>
              <a:bevel/>
            </a:ln>
          </p:spPr>
        </p:sp>
        <p:sp>
          <p:nvSpPr>
            <p:cNvPr id="142" name="任意多边形 28">
              <a:extLst>
                <a:ext uri="{FF2B5EF4-FFF2-40B4-BE49-F238E27FC236}">
                  <a16:creationId xmlns:a16="http://schemas.microsoft.com/office/drawing/2014/main" xmlns="" id="{C69F4A0F-1F35-4A23-A08A-9D176F5096E0}"/>
                </a:ext>
              </a:extLst>
            </p:cNvPr>
            <p:cNvSpPr/>
            <p:nvPr/>
          </p:nvSpPr>
          <p:spPr>
            <a:xfrm>
              <a:off x="6999643" y="2214263"/>
              <a:ext cx="290744" cy="268155"/>
            </a:xfrm>
            <a:custGeom>
              <a:avLst/>
              <a:gdLst>
                <a:gd name="connsiteX0" fmla="*/ 176147 w 578111"/>
                <a:gd name="connsiteY0" fmla="*/ 221031 h 533197"/>
                <a:gd name="connsiteX1" fmla="*/ 212154 w 578111"/>
                <a:gd name="connsiteY1" fmla="*/ 256947 h 533197"/>
                <a:gd name="connsiteX2" fmla="*/ 212154 w 578111"/>
                <a:gd name="connsiteY2" fmla="*/ 348118 h 533197"/>
                <a:gd name="connsiteX3" fmla="*/ 176147 w 578111"/>
                <a:gd name="connsiteY3" fmla="*/ 384955 h 533197"/>
                <a:gd name="connsiteX4" fmla="*/ 139217 w 578111"/>
                <a:gd name="connsiteY4" fmla="*/ 348118 h 533197"/>
                <a:gd name="connsiteX5" fmla="*/ 139217 w 578111"/>
                <a:gd name="connsiteY5" fmla="*/ 256947 h 533197"/>
                <a:gd name="connsiteX6" fmla="*/ 176147 w 578111"/>
                <a:gd name="connsiteY6" fmla="*/ 221031 h 533197"/>
                <a:gd name="connsiteX7" fmla="*/ 267503 w 578111"/>
                <a:gd name="connsiteY7" fmla="*/ 184193 h 533197"/>
                <a:gd name="connsiteX8" fmla="*/ 303437 w 578111"/>
                <a:gd name="connsiteY8" fmla="*/ 221030 h 533197"/>
                <a:gd name="connsiteX9" fmla="*/ 303437 w 578111"/>
                <a:gd name="connsiteY9" fmla="*/ 348119 h 533197"/>
                <a:gd name="connsiteX10" fmla="*/ 267503 w 578111"/>
                <a:gd name="connsiteY10" fmla="*/ 384956 h 533197"/>
                <a:gd name="connsiteX11" fmla="*/ 230648 w 578111"/>
                <a:gd name="connsiteY11" fmla="*/ 348119 h 533197"/>
                <a:gd name="connsiteX12" fmla="*/ 230648 w 578111"/>
                <a:gd name="connsiteY12" fmla="*/ 221030 h 533197"/>
                <a:gd name="connsiteX13" fmla="*/ 267503 w 578111"/>
                <a:gd name="connsiteY13" fmla="*/ 184193 h 533197"/>
                <a:gd name="connsiteX14" fmla="*/ 357937 w 578111"/>
                <a:gd name="connsiteY14" fmla="*/ 148390 h 533197"/>
                <a:gd name="connsiteX15" fmla="*/ 394867 w 578111"/>
                <a:gd name="connsiteY15" fmla="*/ 184289 h 533197"/>
                <a:gd name="connsiteX16" fmla="*/ 394867 w 578111"/>
                <a:gd name="connsiteY16" fmla="*/ 348136 h 533197"/>
                <a:gd name="connsiteX17" fmla="*/ 357937 w 578111"/>
                <a:gd name="connsiteY17" fmla="*/ 384955 h 533197"/>
                <a:gd name="connsiteX18" fmla="*/ 321930 w 578111"/>
                <a:gd name="connsiteY18" fmla="*/ 348136 h 533197"/>
                <a:gd name="connsiteX19" fmla="*/ 321930 w 578111"/>
                <a:gd name="connsiteY19" fmla="*/ 184289 h 533197"/>
                <a:gd name="connsiteX20" fmla="*/ 357937 w 578111"/>
                <a:gd name="connsiteY20" fmla="*/ 148390 h 533197"/>
                <a:gd name="connsiteX21" fmla="*/ 267469 w 578111"/>
                <a:gd name="connsiteY21" fmla="*/ 0 h 533197"/>
                <a:gd name="connsiteX22" fmla="*/ 529404 w 578111"/>
                <a:gd name="connsiteY22" fmla="*/ 218252 h 533197"/>
                <a:gd name="connsiteX23" fmla="*/ 566296 w 578111"/>
                <a:gd name="connsiteY23" fmla="*/ 218252 h 533197"/>
                <a:gd name="connsiteX24" fmla="*/ 576441 w 578111"/>
                <a:gd name="connsiteY24" fmla="*/ 224698 h 533197"/>
                <a:gd name="connsiteX25" fmla="*/ 575519 w 578111"/>
                <a:gd name="connsiteY25" fmla="*/ 237590 h 533197"/>
                <a:gd name="connsiteX26" fmla="*/ 514647 w 578111"/>
                <a:gd name="connsiteY26" fmla="*/ 310341 h 533197"/>
                <a:gd name="connsiteX27" fmla="*/ 505424 w 578111"/>
                <a:gd name="connsiteY27" fmla="*/ 314945 h 533197"/>
                <a:gd name="connsiteX28" fmla="*/ 496201 w 578111"/>
                <a:gd name="connsiteY28" fmla="*/ 310341 h 533197"/>
                <a:gd name="connsiteX29" fmla="*/ 435328 w 578111"/>
                <a:gd name="connsiteY29" fmla="*/ 237590 h 533197"/>
                <a:gd name="connsiteX30" fmla="*/ 433484 w 578111"/>
                <a:gd name="connsiteY30" fmla="*/ 224698 h 533197"/>
                <a:gd name="connsiteX31" fmla="*/ 444551 w 578111"/>
                <a:gd name="connsiteY31" fmla="*/ 218252 h 533197"/>
                <a:gd name="connsiteX32" fmla="*/ 480521 w 578111"/>
                <a:gd name="connsiteY32" fmla="*/ 218252 h 533197"/>
                <a:gd name="connsiteX33" fmla="*/ 267469 w 578111"/>
                <a:gd name="connsiteY33" fmla="*/ 47886 h 533197"/>
                <a:gd name="connsiteX34" fmla="*/ 48882 w 578111"/>
                <a:gd name="connsiteY34" fmla="*/ 266138 h 533197"/>
                <a:gd name="connsiteX35" fmla="*/ 267469 w 578111"/>
                <a:gd name="connsiteY35" fmla="*/ 484390 h 533197"/>
                <a:gd name="connsiteX36" fmla="*/ 456541 w 578111"/>
                <a:gd name="connsiteY36" fmla="*/ 375724 h 533197"/>
                <a:gd name="connsiteX37" fmla="*/ 489744 w 578111"/>
                <a:gd name="connsiteY37" fmla="*/ 366515 h 533197"/>
                <a:gd name="connsiteX38" fmla="*/ 498967 w 578111"/>
                <a:gd name="connsiteY38" fmla="*/ 399668 h 533197"/>
                <a:gd name="connsiteX39" fmla="*/ 267469 w 578111"/>
                <a:gd name="connsiteY39" fmla="*/ 533197 h 533197"/>
                <a:gd name="connsiteX40" fmla="*/ 0 w 578111"/>
                <a:gd name="connsiteY40" fmla="*/ 266138 h 533197"/>
                <a:gd name="connsiteX41" fmla="*/ 267469 w 578111"/>
                <a:gd name="connsiteY4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8111" h="533197">
                  <a:moveTo>
                    <a:pt x="176147" y="221031"/>
                  </a:moveTo>
                  <a:cubicBezTo>
                    <a:pt x="196459" y="221031"/>
                    <a:pt x="212154" y="237608"/>
                    <a:pt x="212154" y="256947"/>
                  </a:cubicBezTo>
                  <a:lnTo>
                    <a:pt x="212154" y="348118"/>
                  </a:lnTo>
                  <a:cubicBezTo>
                    <a:pt x="212154" y="368378"/>
                    <a:pt x="196459" y="384955"/>
                    <a:pt x="176147" y="384955"/>
                  </a:cubicBezTo>
                  <a:cubicBezTo>
                    <a:pt x="155836" y="384955"/>
                    <a:pt x="139217" y="368378"/>
                    <a:pt x="139217" y="348118"/>
                  </a:cubicBezTo>
                  <a:lnTo>
                    <a:pt x="139217" y="256947"/>
                  </a:lnTo>
                  <a:cubicBezTo>
                    <a:pt x="139217" y="237608"/>
                    <a:pt x="155836" y="221031"/>
                    <a:pt x="176147" y="221031"/>
                  </a:cubicBezTo>
                  <a:close/>
                  <a:moveTo>
                    <a:pt x="267503" y="184193"/>
                  </a:moveTo>
                  <a:cubicBezTo>
                    <a:pt x="286852" y="184193"/>
                    <a:pt x="303437" y="200770"/>
                    <a:pt x="303437" y="221030"/>
                  </a:cubicBezTo>
                  <a:lnTo>
                    <a:pt x="303437" y="348119"/>
                  </a:lnTo>
                  <a:cubicBezTo>
                    <a:pt x="303437" y="368379"/>
                    <a:pt x="287774" y="384956"/>
                    <a:pt x="267503" y="384956"/>
                  </a:cubicBezTo>
                  <a:cubicBezTo>
                    <a:pt x="247233" y="384956"/>
                    <a:pt x="230648" y="368379"/>
                    <a:pt x="230648" y="348119"/>
                  </a:cubicBezTo>
                  <a:lnTo>
                    <a:pt x="230648" y="221030"/>
                  </a:lnTo>
                  <a:cubicBezTo>
                    <a:pt x="230648" y="200770"/>
                    <a:pt x="247233" y="184193"/>
                    <a:pt x="267503" y="184193"/>
                  </a:cubicBezTo>
                  <a:close/>
                  <a:moveTo>
                    <a:pt x="357937" y="148390"/>
                  </a:moveTo>
                  <a:cubicBezTo>
                    <a:pt x="378249" y="148390"/>
                    <a:pt x="394867" y="164959"/>
                    <a:pt x="394867" y="184289"/>
                  </a:cubicBezTo>
                  <a:lnTo>
                    <a:pt x="394867" y="348136"/>
                  </a:lnTo>
                  <a:cubicBezTo>
                    <a:pt x="394867" y="368386"/>
                    <a:pt x="378249" y="384955"/>
                    <a:pt x="357937" y="384955"/>
                  </a:cubicBezTo>
                  <a:cubicBezTo>
                    <a:pt x="338549" y="384955"/>
                    <a:pt x="321930" y="368386"/>
                    <a:pt x="321930" y="348136"/>
                  </a:cubicBezTo>
                  <a:lnTo>
                    <a:pt x="321930" y="184289"/>
                  </a:lnTo>
                  <a:cubicBezTo>
                    <a:pt x="321930" y="164959"/>
                    <a:pt x="338549" y="148390"/>
                    <a:pt x="357937" y="148390"/>
                  </a:cubicBezTo>
                  <a:close/>
                  <a:moveTo>
                    <a:pt x="267469" y="0"/>
                  </a:moveTo>
                  <a:cubicBezTo>
                    <a:pt x="397514" y="0"/>
                    <a:pt x="507268" y="93931"/>
                    <a:pt x="529404" y="218252"/>
                  </a:cubicBezTo>
                  <a:lnTo>
                    <a:pt x="566296" y="218252"/>
                  </a:lnTo>
                  <a:cubicBezTo>
                    <a:pt x="570907" y="218252"/>
                    <a:pt x="574597" y="221014"/>
                    <a:pt x="576441" y="224698"/>
                  </a:cubicBezTo>
                  <a:cubicBezTo>
                    <a:pt x="579208" y="229302"/>
                    <a:pt x="578286" y="233907"/>
                    <a:pt x="575519" y="237590"/>
                  </a:cubicBezTo>
                  <a:lnTo>
                    <a:pt x="514647" y="310341"/>
                  </a:lnTo>
                  <a:cubicBezTo>
                    <a:pt x="511880" y="313104"/>
                    <a:pt x="509113" y="314945"/>
                    <a:pt x="505424" y="314945"/>
                  </a:cubicBezTo>
                  <a:cubicBezTo>
                    <a:pt x="501734" y="314945"/>
                    <a:pt x="498045" y="313104"/>
                    <a:pt x="496201" y="310341"/>
                  </a:cubicBezTo>
                  <a:lnTo>
                    <a:pt x="435328" y="237590"/>
                  </a:lnTo>
                  <a:cubicBezTo>
                    <a:pt x="431639" y="233907"/>
                    <a:pt x="431639" y="229302"/>
                    <a:pt x="433484" y="224698"/>
                  </a:cubicBezTo>
                  <a:cubicBezTo>
                    <a:pt x="435328" y="221014"/>
                    <a:pt x="439940" y="218252"/>
                    <a:pt x="444551" y="218252"/>
                  </a:cubicBezTo>
                  <a:lnTo>
                    <a:pt x="480521" y="218252"/>
                  </a:lnTo>
                  <a:cubicBezTo>
                    <a:pt x="458386" y="120637"/>
                    <a:pt x="370767" y="47886"/>
                    <a:pt x="267469" y="47886"/>
                  </a:cubicBezTo>
                  <a:cubicBezTo>
                    <a:pt x="146647" y="47886"/>
                    <a:pt x="48882" y="146422"/>
                    <a:pt x="48882" y="266138"/>
                  </a:cubicBezTo>
                  <a:cubicBezTo>
                    <a:pt x="48882" y="386775"/>
                    <a:pt x="146647" y="484390"/>
                    <a:pt x="267469" y="484390"/>
                  </a:cubicBezTo>
                  <a:cubicBezTo>
                    <a:pt x="344942" y="484390"/>
                    <a:pt x="417805" y="442949"/>
                    <a:pt x="456541" y="375724"/>
                  </a:cubicBezTo>
                  <a:cubicBezTo>
                    <a:pt x="462998" y="363753"/>
                    <a:pt x="477754" y="360069"/>
                    <a:pt x="489744" y="366515"/>
                  </a:cubicBezTo>
                  <a:cubicBezTo>
                    <a:pt x="501734" y="373883"/>
                    <a:pt x="505424" y="388617"/>
                    <a:pt x="498967" y="399668"/>
                  </a:cubicBezTo>
                  <a:cubicBezTo>
                    <a:pt x="451008" y="482548"/>
                    <a:pt x="362466" y="533197"/>
                    <a:pt x="267469" y="533197"/>
                  </a:cubicBezTo>
                  <a:cubicBezTo>
                    <a:pt x="119900" y="533197"/>
                    <a:pt x="0" y="413481"/>
                    <a:pt x="0" y="266138"/>
                  </a:cubicBezTo>
                  <a:cubicBezTo>
                    <a:pt x="0" y="119716"/>
                    <a:pt x="119900" y="0"/>
                    <a:pt x="267469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3" name="组合 4">
            <a:extLst>
              <a:ext uri="{FF2B5EF4-FFF2-40B4-BE49-F238E27FC236}">
                <a16:creationId xmlns:a16="http://schemas.microsoft.com/office/drawing/2014/main" xmlns="" id="{AD184B44-9657-40B1-AB11-39635B26344C}"/>
              </a:ext>
            </a:extLst>
          </p:cNvPr>
          <p:cNvGrpSpPr/>
          <p:nvPr/>
        </p:nvGrpSpPr>
        <p:grpSpPr>
          <a:xfrm>
            <a:off x="7859204" y="1015269"/>
            <a:ext cx="656072" cy="641608"/>
            <a:chOff x="9200244" y="1825817"/>
            <a:chExt cx="656072" cy="641608"/>
          </a:xfrm>
        </p:grpSpPr>
        <p:sp>
          <p:nvSpPr>
            <p:cNvPr id="144" name="任意多边形 511">
              <a:extLst>
                <a:ext uri="{FF2B5EF4-FFF2-40B4-BE49-F238E27FC236}">
                  <a16:creationId xmlns:a16="http://schemas.microsoft.com/office/drawing/2014/main" xmlns="" id="{D0D76D46-31F1-4D6A-8AA7-4D73E120661D}"/>
                </a:ext>
              </a:extLst>
            </p:cNvPr>
            <p:cNvSpPr/>
            <p:nvPr/>
          </p:nvSpPr>
          <p:spPr>
            <a:xfrm>
              <a:off x="9200244" y="1825817"/>
              <a:ext cx="656072" cy="641608"/>
            </a:xfrm>
            <a:custGeom>
              <a:avLst/>
              <a:gdLst/>
              <a:ahLst/>
              <a:cxnLst/>
              <a:rect l="0" t="0" r="0" b="0"/>
              <a:pathLst>
                <a:path w="459407" h="449279">
                  <a:moveTo>
                    <a:pt x="0" y="224639"/>
                  </a:moveTo>
                  <a:cubicBezTo>
                    <a:pt x="0" y="100575"/>
                    <a:pt x="102842" y="0"/>
                    <a:pt x="229704" y="0"/>
                  </a:cubicBezTo>
                  <a:cubicBezTo>
                    <a:pt x="356565" y="0"/>
                    <a:pt x="459407" y="100575"/>
                    <a:pt x="459407" y="224639"/>
                  </a:cubicBezTo>
                  <a:cubicBezTo>
                    <a:pt x="459407" y="348704"/>
                    <a:pt x="356565" y="449279"/>
                    <a:pt x="229704" y="449279"/>
                  </a:cubicBezTo>
                  <a:cubicBezTo>
                    <a:pt x="102842" y="449279"/>
                    <a:pt x="0" y="348704"/>
                    <a:pt x="0" y="224639"/>
                  </a:cubicBezTo>
                  <a:close/>
                </a:path>
              </a:pathLst>
            </a:custGeom>
            <a:solidFill>
              <a:schemeClr val="accent4"/>
            </a:solidFill>
            <a:ln w="7600" cap="flat">
              <a:noFill/>
              <a:bevel/>
            </a:ln>
          </p:spPr>
        </p:sp>
        <p:sp>
          <p:nvSpPr>
            <p:cNvPr id="145" name="任意多边形 29">
              <a:extLst>
                <a:ext uri="{FF2B5EF4-FFF2-40B4-BE49-F238E27FC236}">
                  <a16:creationId xmlns:a16="http://schemas.microsoft.com/office/drawing/2014/main" xmlns="" id="{0E9739A4-B140-403C-8B16-59EB860DAADA}"/>
                </a:ext>
              </a:extLst>
            </p:cNvPr>
            <p:cNvSpPr/>
            <p:nvPr/>
          </p:nvSpPr>
          <p:spPr>
            <a:xfrm>
              <a:off x="9407283" y="2012790"/>
              <a:ext cx="241993" cy="290744"/>
            </a:xfrm>
            <a:custGeom>
              <a:avLst/>
              <a:gdLst>
                <a:gd name="connsiteX0" fmla="*/ 166861 w 505460"/>
                <a:gd name="connsiteY0" fmla="*/ 355015 h 607286"/>
                <a:gd name="connsiteX1" fmla="*/ 421301 w 505460"/>
                <a:gd name="connsiteY1" fmla="*/ 355015 h 607286"/>
                <a:gd name="connsiteX2" fmla="*/ 438634 w 505460"/>
                <a:gd name="connsiteY2" fmla="*/ 372303 h 607286"/>
                <a:gd name="connsiteX3" fmla="*/ 421301 w 505460"/>
                <a:gd name="connsiteY3" fmla="*/ 389592 h 607286"/>
                <a:gd name="connsiteX4" fmla="*/ 166861 w 505460"/>
                <a:gd name="connsiteY4" fmla="*/ 389592 h 607286"/>
                <a:gd name="connsiteX5" fmla="*/ 149528 w 505460"/>
                <a:gd name="connsiteY5" fmla="*/ 372303 h 607286"/>
                <a:gd name="connsiteX6" fmla="*/ 166861 w 505460"/>
                <a:gd name="connsiteY6" fmla="*/ 355015 h 607286"/>
                <a:gd name="connsiteX7" fmla="*/ 166861 w 505460"/>
                <a:gd name="connsiteY7" fmla="*/ 272524 h 607286"/>
                <a:gd name="connsiteX8" fmla="*/ 421301 w 505460"/>
                <a:gd name="connsiteY8" fmla="*/ 272524 h 607286"/>
                <a:gd name="connsiteX9" fmla="*/ 438634 w 505460"/>
                <a:gd name="connsiteY9" fmla="*/ 289813 h 607286"/>
                <a:gd name="connsiteX10" fmla="*/ 421301 w 505460"/>
                <a:gd name="connsiteY10" fmla="*/ 307101 h 607286"/>
                <a:gd name="connsiteX11" fmla="*/ 166861 w 505460"/>
                <a:gd name="connsiteY11" fmla="*/ 307101 h 607286"/>
                <a:gd name="connsiteX12" fmla="*/ 149528 w 505460"/>
                <a:gd name="connsiteY12" fmla="*/ 289813 h 607286"/>
                <a:gd name="connsiteX13" fmla="*/ 166861 w 505460"/>
                <a:gd name="connsiteY13" fmla="*/ 272524 h 607286"/>
                <a:gd name="connsiteX14" fmla="*/ 166861 w 505460"/>
                <a:gd name="connsiteY14" fmla="*/ 190033 h 607286"/>
                <a:gd name="connsiteX15" fmla="*/ 421301 w 505460"/>
                <a:gd name="connsiteY15" fmla="*/ 190033 h 607286"/>
                <a:gd name="connsiteX16" fmla="*/ 438634 w 505460"/>
                <a:gd name="connsiteY16" fmla="*/ 207439 h 607286"/>
                <a:gd name="connsiteX17" fmla="*/ 421301 w 505460"/>
                <a:gd name="connsiteY17" fmla="*/ 224751 h 607286"/>
                <a:gd name="connsiteX18" fmla="*/ 166861 w 505460"/>
                <a:gd name="connsiteY18" fmla="*/ 224751 h 607286"/>
                <a:gd name="connsiteX19" fmla="*/ 149528 w 505460"/>
                <a:gd name="connsiteY19" fmla="*/ 207439 h 607286"/>
                <a:gd name="connsiteX20" fmla="*/ 166861 w 505460"/>
                <a:gd name="connsiteY20" fmla="*/ 190033 h 607286"/>
                <a:gd name="connsiteX21" fmla="*/ 166861 w 505460"/>
                <a:gd name="connsiteY21" fmla="*/ 107612 h 607286"/>
                <a:gd name="connsiteX22" fmla="*/ 421301 w 505460"/>
                <a:gd name="connsiteY22" fmla="*/ 107612 h 607286"/>
                <a:gd name="connsiteX23" fmla="*/ 438634 w 505460"/>
                <a:gd name="connsiteY23" fmla="*/ 124901 h 607286"/>
                <a:gd name="connsiteX24" fmla="*/ 421301 w 505460"/>
                <a:gd name="connsiteY24" fmla="*/ 142189 h 607286"/>
                <a:gd name="connsiteX25" fmla="*/ 166861 w 505460"/>
                <a:gd name="connsiteY25" fmla="*/ 142189 h 607286"/>
                <a:gd name="connsiteX26" fmla="*/ 149528 w 505460"/>
                <a:gd name="connsiteY26" fmla="*/ 124901 h 607286"/>
                <a:gd name="connsiteX27" fmla="*/ 166861 w 505460"/>
                <a:gd name="connsiteY27" fmla="*/ 107612 h 607286"/>
                <a:gd name="connsiteX28" fmla="*/ 43330 w 505460"/>
                <a:gd name="connsiteY28" fmla="*/ 105635 h 607286"/>
                <a:gd name="connsiteX29" fmla="*/ 34664 w 505460"/>
                <a:gd name="connsiteY29" fmla="*/ 114289 h 607286"/>
                <a:gd name="connsiteX30" fmla="*/ 34664 w 505460"/>
                <a:gd name="connsiteY30" fmla="*/ 563922 h 607286"/>
                <a:gd name="connsiteX31" fmla="*/ 43330 w 505460"/>
                <a:gd name="connsiteY31" fmla="*/ 572576 h 607286"/>
                <a:gd name="connsiteX32" fmla="*/ 379237 w 505460"/>
                <a:gd name="connsiteY32" fmla="*/ 572576 h 607286"/>
                <a:gd name="connsiteX33" fmla="*/ 387903 w 505460"/>
                <a:gd name="connsiteY33" fmla="*/ 563922 h 607286"/>
                <a:gd name="connsiteX34" fmla="*/ 387903 w 505460"/>
                <a:gd name="connsiteY34" fmla="*/ 536267 h 607286"/>
                <a:gd name="connsiteX35" fmla="*/ 126223 w 505460"/>
                <a:gd name="connsiteY35" fmla="*/ 536267 h 607286"/>
                <a:gd name="connsiteX36" fmla="*/ 82799 w 505460"/>
                <a:gd name="connsiteY36" fmla="*/ 492997 h 607286"/>
                <a:gd name="connsiteX37" fmla="*/ 82799 w 505460"/>
                <a:gd name="connsiteY37" fmla="*/ 105635 h 607286"/>
                <a:gd name="connsiteX38" fmla="*/ 126223 w 505460"/>
                <a:gd name="connsiteY38" fmla="*/ 34616 h 607286"/>
                <a:gd name="connsiteX39" fmla="*/ 117557 w 505460"/>
                <a:gd name="connsiteY39" fmla="*/ 43270 h 607286"/>
                <a:gd name="connsiteX40" fmla="*/ 117557 w 505460"/>
                <a:gd name="connsiteY40" fmla="*/ 492997 h 607286"/>
                <a:gd name="connsiteX41" fmla="*/ 126223 w 505460"/>
                <a:gd name="connsiteY41" fmla="*/ 501651 h 607286"/>
                <a:gd name="connsiteX42" fmla="*/ 462130 w 505460"/>
                <a:gd name="connsiteY42" fmla="*/ 501651 h 607286"/>
                <a:gd name="connsiteX43" fmla="*/ 470796 w 505460"/>
                <a:gd name="connsiteY43" fmla="*/ 492997 h 607286"/>
                <a:gd name="connsiteX44" fmla="*/ 470796 w 505460"/>
                <a:gd name="connsiteY44" fmla="*/ 43270 h 607286"/>
                <a:gd name="connsiteX45" fmla="*/ 462130 w 505460"/>
                <a:gd name="connsiteY45" fmla="*/ 34616 h 607286"/>
                <a:gd name="connsiteX46" fmla="*/ 126223 w 505460"/>
                <a:gd name="connsiteY46" fmla="*/ 0 h 607286"/>
                <a:gd name="connsiteX47" fmla="*/ 462130 w 505460"/>
                <a:gd name="connsiteY47" fmla="*/ 0 h 607286"/>
                <a:gd name="connsiteX48" fmla="*/ 505460 w 505460"/>
                <a:gd name="connsiteY48" fmla="*/ 43270 h 607286"/>
                <a:gd name="connsiteX49" fmla="*/ 505460 w 505460"/>
                <a:gd name="connsiteY49" fmla="*/ 492997 h 607286"/>
                <a:gd name="connsiteX50" fmla="*/ 462130 w 505460"/>
                <a:gd name="connsiteY50" fmla="*/ 536267 h 607286"/>
                <a:gd name="connsiteX51" fmla="*/ 422661 w 505460"/>
                <a:gd name="connsiteY51" fmla="*/ 536267 h 607286"/>
                <a:gd name="connsiteX52" fmla="*/ 422661 w 505460"/>
                <a:gd name="connsiteY52" fmla="*/ 563922 h 607286"/>
                <a:gd name="connsiteX53" fmla="*/ 379237 w 505460"/>
                <a:gd name="connsiteY53" fmla="*/ 607286 h 607286"/>
                <a:gd name="connsiteX54" fmla="*/ 43330 w 505460"/>
                <a:gd name="connsiteY54" fmla="*/ 607286 h 607286"/>
                <a:gd name="connsiteX55" fmla="*/ 0 w 505460"/>
                <a:gd name="connsiteY55" fmla="*/ 563922 h 607286"/>
                <a:gd name="connsiteX56" fmla="*/ 0 w 505460"/>
                <a:gd name="connsiteY56" fmla="*/ 114289 h 607286"/>
                <a:gd name="connsiteX57" fmla="*/ 43330 w 505460"/>
                <a:gd name="connsiteY57" fmla="*/ 70925 h 607286"/>
                <a:gd name="connsiteX58" fmla="*/ 82799 w 505460"/>
                <a:gd name="connsiteY58" fmla="*/ 70925 h 607286"/>
                <a:gd name="connsiteX59" fmla="*/ 82799 w 505460"/>
                <a:gd name="connsiteY59" fmla="*/ 43270 h 607286"/>
                <a:gd name="connsiteX60" fmla="*/ 126223 w 505460"/>
                <a:gd name="connsiteY60" fmla="*/ 0 h 6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05460" h="607286">
                  <a:moveTo>
                    <a:pt x="166861" y="355015"/>
                  </a:moveTo>
                  <a:lnTo>
                    <a:pt x="421301" y="355015"/>
                  </a:lnTo>
                  <a:cubicBezTo>
                    <a:pt x="430910" y="355015"/>
                    <a:pt x="438634" y="362720"/>
                    <a:pt x="438634" y="372303"/>
                  </a:cubicBezTo>
                  <a:cubicBezTo>
                    <a:pt x="438634" y="381793"/>
                    <a:pt x="430910" y="389592"/>
                    <a:pt x="421301" y="389592"/>
                  </a:cubicBezTo>
                  <a:lnTo>
                    <a:pt x="166861" y="389592"/>
                  </a:lnTo>
                  <a:cubicBezTo>
                    <a:pt x="157253" y="389592"/>
                    <a:pt x="149528" y="381887"/>
                    <a:pt x="149528" y="372303"/>
                  </a:cubicBezTo>
                  <a:cubicBezTo>
                    <a:pt x="149528" y="362720"/>
                    <a:pt x="157253" y="355015"/>
                    <a:pt x="166861" y="355015"/>
                  </a:cubicBezTo>
                  <a:close/>
                  <a:moveTo>
                    <a:pt x="166861" y="272524"/>
                  </a:moveTo>
                  <a:lnTo>
                    <a:pt x="421301" y="272524"/>
                  </a:lnTo>
                  <a:cubicBezTo>
                    <a:pt x="430910" y="272524"/>
                    <a:pt x="438634" y="280229"/>
                    <a:pt x="438634" y="289813"/>
                  </a:cubicBezTo>
                  <a:cubicBezTo>
                    <a:pt x="438634" y="299396"/>
                    <a:pt x="430910" y="307101"/>
                    <a:pt x="421301" y="307101"/>
                  </a:cubicBezTo>
                  <a:lnTo>
                    <a:pt x="166861" y="307101"/>
                  </a:lnTo>
                  <a:cubicBezTo>
                    <a:pt x="157253" y="307101"/>
                    <a:pt x="149528" y="299396"/>
                    <a:pt x="149528" y="289813"/>
                  </a:cubicBezTo>
                  <a:cubicBezTo>
                    <a:pt x="149528" y="280229"/>
                    <a:pt x="157253" y="272524"/>
                    <a:pt x="166861" y="272524"/>
                  </a:cubicBezTo>
                  <a:close/>
                  <a:moveTo>
                    <a:pt x="166861" y="190033"/>
                  </a:moveTo>
                  <a:lnTo>
                    <a:pt x="421301" y="190033"/>
                  </a:lnTo>
                  <a:cubicBezTo>
                    <a:pt x="430910" y="190033"/>
                    <a:pt x="438634" y="197842"/>
                    <a:pt x="438634" y="207439"/>
                  </a:cubicBezTo>
                  <a:cubicBezTo>
                    <a:pt x="438634" y="216942"/>
                    <a:pt x="430910" y="224751"/>
                    <a:pt x="421301" y="224751"/>
                  </a:cubicBezTo>
                  <a:lnTo>
                    <a:pt x="166861" y="224751"/>
                  </a:lnTo>
                  <a:cubicBezTo>
                    <a:pt x="157253" y="224751"/>
                    <a:pt x="149528" y="216942"/>
                    <a:pt x="149528" y="207439"/>
                  </a:cubicBezTo>
                  <a:cubicBezTo>
                    <a:pt x="149528" y="197842"/>
                    <a:pt x="157253" y="190033"/>
                    <a:pt x="166861" y="190033"/>
                  </a:cubicBezTo>
                  <a:close/>
                  <a:moveTo>
                    <a:pt x="166861" y="107612"/>
                  </a:moveTo>
                  <a:lnTo>
                    <a:pt x="421301" y="107612"/>
                  </a:lnTo>
                  <a:cubicBezTo>
                    <a:pt x="430910" y="107612"/>
                    <a:pt x="438634" y="115317"/>
                    <a:pt x="438634" y="124901"/>
                  </a:cubicBezTo>
                  <a:cubicBezTo>
                    <a:pt x="438634" y="134484"/>
                    <a:pt x="430910" y="142189"/>
                    <a:pt x="421301" y="142189"/>
                  </a:cubicBezTo>
                  <a:lnTo>
                    <a:pt x="166861" y="142189"/>
                  </a:lnTo>
                  <a:cubicBezTo>
                    <a:pt x="157253" y="142189"/>
                    <a:pt x="149528" y="134484"/>
                    <a:pt x="149528" y="124901"/>
                  </a:cubicBezTo>
                  <a:cubicBezTo>
                    <a:pt x="149528" y="115317"/>
                    <a:pt x="157253" y="107612"/>
                    <a:pt x="166861" y="107612"/>
                  </a:cubicBezTo>
                  <a:close/>
                  <a:moveTo>
                    <a:pt x="43330" y="105635"/>
                  </a:moveTo>
                  <a:cubicBezTo>
                    <a:pt x="38526" y="105635"/>
                    <a:pt x="34664" y="109492"/>
                    <a:pt x="34664" y="114289"/>
                  </a:cubicBezTo>
                  <a:lnTo>
                    <a:pt x="34664" y="563922"/>
                  </a:lnTo>
                  <a:cubicBezTo>
                    <a:pt x="34664" y="568719"/>
                    <a:pt x="38526" y="572576"/>
                    <a:pt x="43330" y="572576"/>
                  </a:cubicBezTo>
                  <a:lnTo>
                    <a:pt x="379237" y="572576"/>
                  </a:lnTo>
                  <a:cubicBezTo>
                    <a:pt x="384041" y="572576"/>
                    <a:pt x="387903" y="568719"/>
                    <a:pt x="387903" y="563922"/>
                  </a:cubicBezTo>
                  <a:lnTo>
                    <a:pt x="387903" y="536267"/>
                  </a:lnTo>
                  <a:lnTo>
                    <a:pt x="126223" y="536267"/>
                  </a:lnTo>
                  <a:cubicBezTo>
                    <a:pt x="102297" y="536267"/>
                    <a:pt x="82799" y="516889"/>
                    <a:pt x="82799" y="492997"/>
                  </a:cubicBezTo>
                  <a:lnTo>
                    <a:pt x="82799" y="105635"/>
                  </a:lnTo>
                  <a:close/>
                  <a:moveTo>
                    <a:pt x="126223" y="34616"/>
                  </a:moveTo>
                  <a:cubicBezTo>
                    <a:pt x="121419" y="34616"/>
                    <a:pt x="117557" y="38567"/>
                    <a:pt x="117557" y="43270"/>
                  </a:cubicBezTo>
                  <a:lnTo>
                    <a:pt x="117557" y="492997"/>
                  </a:lnTo>
                  <a:cubicBezTo>
                    <a:pt x="117557" y="497794"/>
                    <a:pt x="121419" y="501651"/>
                    <a:pt x="126223" y="501651"/>
                  </a:cubicBezTo>
                  <a:lnTo>
                    <a:pt x="462130" y="501651"/>
                  </a:lnTo>
                  <a:cubicBezTo>
                    <a:pt x="466840" y="501651"/>
                    <a:pt x="470796" y="497794"/>
                    <a:pt x="470796" y="492997"/>
                  </a:cubicBezTo>
                  <a:lnTo>
                    <a:pt x="470796" y="43270"/>
                  </a:lnTo>
                  <a:cubicBezTo>
                    <a:pt x="470796" y="38567"/>
                    <a:pt x="466840" y="34616"/>
                    <a:pt x="462130" y="34616"/>
                  </a:cubicBezTo>
                  <a:close/>
                  <a:moveTo>
                    <a:pt x="126223" y="0"/>
                  </a:moveTo>
                  <a:lnTo>
                    <a:pt x="462130" y="0"/>
                  </a:lnTo>
                  <a:cubicBezTo>
                    <a:pt x="485961" y="0"/>
                    <a:pt x="505460" y="19472"/>
                    <a:pt x="505460" y="43270"/>
                  </a:cubicBezTo>
                  <a:lnTo>
                    <a:pt x="505460" y="492997"/>
                  </a:lnTo>
                  <a:cubicBezTo>
                    <a:pt x="505460" y="516889"/>
                    <a:pt x="485961" y="536267"/>
                    <a:pt x="462130" y="536267"/>
                  </a:cubicBezTo>
                  <a:lnTo>
                    <a:pt x="422661" y="536267"/>
                  </a:lnTo>
                  <a:lnTo>
                    <a:pt x="422661" y="563922"/>
                  </a:lnTo>
                  <a:cubicBezTo>
                    <a:pt x="422661" y="587815"/>
                    <a:pt x="403163" y="607286"/>
                    <a:pt x="379237" y="607286"/>
                  </a:cubicBezTo>
                  <a:lnTo>
                    <a:pt x="43330" y="607286"/>
                  </a:lnTo>
                  <a:cubicBezTo>
                    <a:pt x="19404" y="607286"/>
                    <a:pt x="0" y="587815"/>
                    <a:pt x="0" y="563922"/>
                  </a:cubicBezTo>
                  <a:lnTo>
                    <a:pt x="0" y="114289"/>
                  </a:lnTo>
                  <a:cubicBezTo>
                    <a:pt x="0" y="90397"/>
                    <a:pt x="19404" y="70925"/>
                    <a:pt x="43330" y="70925"/>
                  </a:cubicBezTo>
                  <a:lnTo>
                    <a:pt x="82799" y="70925"/>
                  </a:lnTo>
                  <a:lnTo>
                    <a:pt x="82799" y="43270"/>
                  </a:lnTo>
                  <a:cubicBezTo>
                    <a:pt x="82799" y="19472"/>
                    <a:pt x="102297" y="0"/>
                    <a:pt x="126223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6" name="组合 5">
            <a:extLst>
              <a:ext uri="{FF2B5EF4-FFF2-40B4-BE49-F238E27FC236}">
                <a16:creationId xmlns:a16="http://schemas.microsoft.com/office/drawing/2014/main" xmlns="" id="{1D699CD3-BBC8-4718-A88B-559D6C2AA19E}"/>
              </a:ext>
            </a:extLst>
          </p:cNvPr>
          <p:cNvGrpSpPr/>
          <p:nvPr/>
        </p:nvGrpSpPr>
        <p:grpSpPr>
          <a:xfrm>
            <a:off x="709409" y="3235198"/>
            <a:ext cx="656072" cy="641608"/>
            <a:chOff x="2050449" y="4045746"/>
            <a:chExt cx="656072" cy="641608"/>
          </a:xfrm>
        </p:grpSpPr>
        <p:sp>
          <p:nvSpPr>
            <p:cNvPr id="147" name="任意多边形 515">
              <a:extLst>
                <a:ext uri="{FF2B5EF4-FFF2-40B4-BE49-F238E27FC236}">
                  <a16:creationId xmlns:a16="http://schemas.microsoft.com/office/drawing/2014/main" xmlns="" id="{AFC9260E-9C0B-4B6E-A33A-AE57CE0A0E28}"/>
                </a:ext>
              </a:extLst>
            </p:cNvPr>
            <p:cNvSpPr/>
            <p:nvPr/>
          </p:nvSpPr>
          <p:spPr>
            <a:xfrm>
              <a:off x="2050449" y="4045746"/>
              <a:ext cx="656072" cy="641608"/>
            </a:xfrm>
            <a:custGeom>
              <a:avLst/>
              <a:gdLst/>
              <a:ahLst/>
              <a:cxnLst/>
              <a:rect l="0" t="0" r="0" b="0"/>
              <a:pathLst>
                <a:path w="459407" h="449279">
                  <a:moveTo>
                    <a:pt x="0" y="224639"/>
                  </a:moveTo>
                  <a:cubicBezTo>
                    <a:pt x="0" y="100575"/>
                    <a:pt x="102842" y="0"/>
                    <a:pt x="229704" y="0"/>
                  </a:cubicBezTo>
                  <a:cubicBezTo>
                    <a:pt x="356565" y="0"/>
                    <a:pt x="459407" y="100575"/>
                    <a:pt x="459407" y="224639"/>
                  </a:cubicBezTo>
                  <a:cubicBezTo>
                    <a:pt x="459407" y="348704"/>
                    <a:pt x="356565" y="449279"/>
                    <a:pt x="229704" y="449279"/>
                  </a:cubicBezTo>
                  <a:cubicBezTo>
                    <a:pt x="102842" y="449279"/>
                    <a:pt x="0" y="348704"/>
                    <a:pt x="0" y="224639"/>
                  </a:cubicBezTo>
                  <a:close/>
                </a:path>
              </a:pathLst>
            </a:custGeom>
            <a:solidFill>
              <a:schemeClr val="accent1"/>
            </a:solidFill>
            <a:ln w="7600" cap="flat">
              <a:noFill/>
              <a:bevel/>
            </a:ln>
          </p:spPr>
        </p:sp>
        <p:sp>
          <p:nvSpPr>
            <p:cNvPr id="148" name="任意多边形 26">
              <a:extLst>
                <a:ext uri="{FF2B5EF4-FFF2-40B4-BE49-F238E27FC236}">
                  <a16:creationId xmlns:a16="http://schemas.microsoft.com/office/drawing/2014/main" xmlns="" id="{CB408B7B-3DB4-487A-BACB-9661D69ECEBF}"/>
                </a:ext>
              </a:extLst>
            </p:cNvPr>
            <p:cNvSpPr/>
            <p:nvPr/>
          </p:nvSpPr>
          <p:spPr>
            <a:xfrm>
              <a:off x="2233113" y="4232939"/>
              <a:ext cx="290744" cy="290305"/>
            </a:xfrm>
            <a:custGeom>
              <a:avLst/>
              <a:gdLst>
                <a:gd name="connsiteX0" fmla="*/ 506334 w 607638"/>
                <a:gd name="connsiteY0" fmla="*/ 455027 h 606722"/>
                <a:gd name="connsiteX1" fmla="*/ 506334 w 607638"/>
                <a:gd name="connsiteY1" fmla="*/ 505592 h 606722"/>
                <a:gd name="connsiteX2" fmla="*/ 531616 w 607638"/>
                <a:gd name="connsiteY2" fmla="*/ 505592 h 606722"/>
                <a:gd name="connsiteX3" fmla="*/ 556986 w 607638"/>
                <a:gd name="connsiteY3" fmla="*/ 480265 h 606722"/>
                <a:gd name="connsiteX4" fmla="*/ 531616 w 607638"/>
                <a:gd name="connsiteY4" fmla="*/ 455027 h 606722"/>
                <a:gd name="connsiteX5" fmla="*/ 430401 w 607638"/>
                <a:gd name="connsiteY5" fmla="*/ 353896 h 606722"/>
                <a:gd name="connsiteX6" fmla="*/ 405031 w 607638"/>
                <a:gd name="connsiteY6" fmla="*/ 379223 h 606722"/>
                <a:gd name="connsiteX7" fmla="*/ 430401 w 607638"/>
                <a:gd name="connsiteY7" fmla="*/ 404461 h 606722"/>
                <a:gd name="connsiteX8" fmla="*/ 455683 w 607638"/>
                <a:gd name="connsiteY8" fmla="*/ 404461 h 606722"/>
                <a:gd name="connsiteX9" fmla="*/ 455683 w 607638"/>
                <a:gd name="connsiteY9" fmla="*/ 353896 h 606722"/>
                <a:gd name="connsiteX10" fmla="*/ 480964 w 607638"/>
                <a:gd name="connsiteY10" fmla="*/ 252766 h 606722"/>
                <a:gd name="connsiteX11" fmla="*/ 506334 w 607638"/>
                <a:gd name="connsiteY11" fmla="*/ 278093 h 606722"/>
                <a:gd name="connsiteX12" fmla="*/ 506334 w 607638"/>
                <a:gd name="connsiteY12" fmla="*/ 303331 h 606722"/>
                <a:gd name="connsiteX13" fmla="*/ 556986 w 607638"/>
                <a:gd name="connsiteY13" fmla="*/ 303331 h 606722"/>
                <a:gd name="connsiteX14" fmla="*/ 582268 w 607638"/>
                <a:gd name="connsiteY14" fmla="*/ 328658 h 606722"/>
                <a:gd name="connsiteX15" fmla="*/ 556986 w 607638"/>
                <a:gd name="connsiteY15" fmla="*/ 353896 h 606722"/>
                <a:gd name="connsiteX16" fmla="*/ 506334 w 607638"/>
                <a:gd name="connsiteY16" fmla="*/ 353896 h 606722"/>
                <a:gd name="connsiteX17" fmla="*/ 506334 w 607638"/>
                <a:gd name="connsiteY17" fmla="*/ 404461 h 606722"/>
                <a:gd name="connsiteX18" fmla="*/ 531616 w 607638"/>
                <a:gd name="connsiteY18" fmla="*/ 404461 h 606722"/>
                <a:gd name="connsiteX19" fmla="*/ 607638 w 607638"/>
                <a:gd name="connsiteY19" fmla="*/ 480265 h 606722"/>
                <a:gd name="connsiteX20" fmla="*/ 531616 w 607638"/>
                <a:gd name="connsiteY20" fmla="*/ 556157 h 606722"/>
                <a:gd name="connsiteX21" fmla="*/ 506334 w 607638"/>
                <a:gd name="connsiteY21" fmla="*/ 556157 h 606722"/>
                <a:gd name="connsiteX22" fmla="*/ 506334 w 607638"/>
                <a:gd name="connsiteY22" fmla="*/ 581395 h 606722"/>
                <a:gd name="connsiteX23" fmla="*/ 480964 w 607638"/>
                <a:gd name="connsiteY23" fmla="*/ 606722 h 606722"/>
                <a:gd name="connsiteX24" fmla="*/ 455683 w 607638"/>
                <a:gd name="connsiteY24" fmla="*/ 581395 h 606722"/>
                <a:gd name="connsiteX25" fmla="*/ 455683 w 607638"/>
                <a:gd name="connsiteY25" fmla="*/ 556157 h 606722"/>
                <a:gd name="connsiteX26" fmla="*/ 405031 w 607638"/>
                <a:gd name="connsiteY26" fmla="*/ 556157 h 606722"/>
                <a:gd name="connsiteX27" fmla="*/ 379749 w 607638"/>
                <a:gd name="connsiteY27" fmla="*/ 530830 h 606722"/>
                <a:gd name="connsiteX28" fmla="*/ 405031 w 607638"/>
                <a:gd name="connsiteY28" fmla="*/ 505592 h 606722"/>
                <a:gd name="connsiteX29" fmla="*/ 455683 w 607638"/>
                <a:gd name="connsiteY29" fmla="*/ 505592 h 606722"/>
                <a:gd name="connsiteX30" fmla="*/ 455683 w 607638"/>
                <a:gd name="connsiteY30" fmla="*/ 455027 h 606722"/>
                <a:gd name="connsiteX31" fmla="*/ 430401 w 607638"/>
                <a:gd name="connsiteY31" fmla="*/ 455027 h 606722"/>
                <a:gd name="connsiteX32" fmla="*/ 354379 w 607638"/>
                <a:gd name="connsiteY32" fmla="*/ 379223 h 606722"/>
                <a:gd name="connsiteX33" fmla="*/ 430401 w 607638"/>
                <a:gd name="connsiteY33" fmla="*/ 303331 h 606722"/>
                <a:gd name="connsiteX34" fmla="*/ 455683 w 607638"/>
                <a:gd name="connsiteY34" fmla="*/ 303331 h 606722"/>
                <a:gd name="connsiteX35" fmla="*/ 455683 w 607638"/>
                <a:gd name="connsiteY35" fmla="*/ 278093 h 606722"/>
                <a:gd name="connsiteX36" fmla="*/ 480964 w 607638"/>
                <a:gd name="connsiteY36" fmla="*/ 252766 h 606722"/>
                <a:gd name="connsiteX37" fmla="*/ 303759 w 607638"/>
                <a:gd name="connsiteY37" fmla="*/ 151716 h 606722"/>
                <a:gd name="connsiteX38" fmla="*/ 329117 w 607638"/>
                <a:gd name="connsiteY38" fmla="*/ 176950 h 606722"/>
                <a:gd name="connsiteX39" fmla="*/ 329117 w 607638"/>
                <a:gd name="connsiteY39" fmla="*/ 303301 h 606722"/>
                <a:gd name="connsiteX40" fmla="*/ 303759 w 607638"/>
                <a:gd name="connsiteY40" fmla="*/ 328624 h 606722"/>
                <a:gd name="connsiteX41" fmla="*/ 227862 w 607638"/>
                <a:gd name="connsiteY41" fmla="*/ 328624 h 606722"/>
                <a:gd name="connsiteX42" fmla="*/ 202593 w 607638"/>
                <a:gd name="connsiteY42" fmla="*/ 303301 h 606722"/>
                <a:gd name="connsiteX43" fmla="*/ 227862 w 607638"/>
                <a:gd name="connsiteY43" fmla="*/ 278066 h 606722"/>
                <a:gd name="connsiteX44" fmla="*/ 278490 w 607638"/>
                <a:gd name="connsiteY44" fmla="*/ 278066 h 606722"/>
                <a:gd name="connsiteX45" fmla="*/ 278490 w 607638"/>
                <a:gd name="connsiteY45" fmla="*/ 176950 h 606722"/>
                <a:gd name="connsiteX46" fmla="*/ 303759 w 607638"/>
                <a:gd name="connsiteY46" fmla="*/ 151716 h 606722"/>
                <a:gd name="connsiteX47" fmla="*/ 303762 w 607638"/>
                <a:gd name="connsiteY47" fmla="*/ 0 h 606722"/>
                <a:gd name="connsiteX48" fmla="*/ 606634 w 607638"/>
                <a:gd name="connsiteY48" fmla="*/ 220667 h 606722"/>
                <a:gd name="connsiteX49" fmla="*/ 589190 w 607638"/>
                <a:gd name="connsiteY49" fmla="*/ 251860 h 606722"/>
                <a:gd name="connsiteX50" fmla="*/ 557950 w 607638"/>
                <a:gd name="connsiteY50" fmla="*/ 234353 h 606722"/>
                <a:gd name="connsiteX51" fmla="*/ 303762 w 607638"/>
                <a:gd name="connsiteY51" fmla="*/ 50568 h 606722"/>
                <a:gd name="connsiteX52" fmla="*/ 50642 w 607638"/>
                <a:gd name="connsiteY52" fmla="*/ 303317 h 606722"/>
                <a:gd name="connsiteX53" fmla="*/ 303762 w 607638"/>
                <a:gd name="connsiteY53" fmla="*/ 556154 h 606722"/>
                <a:gd name="connsiteX54" fmla="*/ 329127 w 607638"/>
                <a:gd name="connsiteY54" fmla="*/ 581394 h 606722"/>
                <a:gd name="connsiteX55" fmla="*/ 303762 w 607638"/>
                <a:gd name="connsiteY55" fmla="*/ 606722 h 606722"/>
                <a:gd name="connsiteX56" fmla="*/ 0 w 607638"/>
                <a:gd name="connsiteY56" fmla="*/ 303317 h 606722"/>
                <a:gd name="connsiteX57" fmla="*/ 303762 w 607638"/>
                <a:gd name="connsiteY5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7638" h="606722">
                  <a:moveTo>
                    <a:pt x="506334" y="455027"/>
                  </a:moveTo>
                  <a:lnTo>
                    <a:pt x="506334" y="505592"/>
                  </a:lnTo>
                  <a:lnTo>
                    <a:pt x="531616" y="505592"/>
                  </a:lnTo>
                  <a:cubicBezTo>
                    <a:pt x="545592" y="505592"/>
                    <a:pt x="556986" y="494217"/>
                    <a:pt x="556986" y="480265"/>
                  </a:cubicBezTo>
                  <a:cubicBezTo>
                    <a:pt x="556986" y="466401"/>
                    <a:pt x="545592" y="455027"/>
                    <a:pt x="531616" y="455027"/>
                  </a:cubicBezTo>
                  <a:close/>
                  <a:moveTo>
                    <a:pt x="430401" y="353896"/>
                  </a:moveTo>
                  <a:cubicBezTo>
                    <a:pt x="416425" y="353896"/>
                    <a:pt x="405031" y="365271"/>
                    <a:pt x="405031" y="379223"/>
                  </a:cubicBezTo>
                  <a:cubicBezTo>
                    <a:pt x="405031" y="393087"/>
                    <a:pt x="416425" y="404461"/>
                    <a:pt x="430401" y="404461"/>
                  </a:cubicBezTo>
                  <a:lnTo>
                    <a:pt x="455683" y="404461"/>
                  </a:lnTo>
                  <a:lnTo>
                    <a:pt x="455683" y="353896"/>
                  </a:lnTo>
                  <a:close/>
                  <a:moveTo>
                    <a:pt x="480964" y="252766"/>
                  </a:moveTo>
                  <a:cubicBezTo>
                    <a:pt x="495029" y="252766"/>
                    <a:pt x="506334" y="264141"/>
                    <a:pt x="506334" y="278093"/>
                  </a:cubicBezTo>
                  <a:lnTo>
                    <a:pt x="506334" y="303331"/>
                  </a:lnTo>
                  <a:lnTo>
                    <a:pt x="556986" y="303331"/>
                  </a:lnTo>
                  <a:cubicBezTo>
                    <a:pt x="570962" y="303331"/>
                    <a:pt x="582268" y="314706"/>
                    <a:pt x="582268" y="328658"/>
                  </a:cubicBezTo>
                  <a:cubicBezTo>
                    <a:pt x="582268" y="342610"/>
                    <a:pt x="570962" y="353896"/>
                    <a:pt x="556986" y="353896"/>
                  </a:cubicBezTo>
                  <a:lnTo>
                    <a:pt x="506334" y="353896"/>
                  </a:lnTo>
                  <a:lnTo>
                    <a:pt x="506334" y="404461"/>
                  </a:lnTo>
                  <a:lnTo>
                    <a:pt x="531616" y="404461"/>
                  </a:lnTo>
                  <a:cubicBezTo>
                    <a:pt x="573544" y="404461"/>
                    <a:pt x="607638" y="438497"/>
                    <a:pt x="607638" y="480265"/>
                  </a:cubicBezTo>
                  <a:cubicBezTo>
                    <a:pt x="607638" y="522121"/>
                    <a:pt x="573544" y="556157"/>
                    <a:pt x="531616" y="556157"/>
                  </a:cubicBezTo>
                  <a:lnTo>
                    <a:pt x="506334" y="556157"/>
                  </a:lnTo>
                  <a:lnTo>
                    <a:pt x="506334" y="581395"/>
                  </a:lnTo>
                  <a:cubicBezTo>
                    <a:pt x="506334" y="595347"/>
                    <a:pt x="495029" y="606722"/>
                    <a:pt x="480964" y="606722"/>
                  </a:cubicBezTo>
                  <a:cubicBezTo>
                    <a:pt x="466988" y="606722"/>
                    <a:pt x="455683" y="595347"/>
                    <a:pt x="455683" y="581395"/>
                  </a:cubicBezTo>
                  <a:lnTo>
                    <a:pt x="455683" y="556157"/>
                  </a:lnTo>
                  <a:lnTo>
                    <a:pt x="405031" y="556157"/>
                  </a:lnTo>
                  <a:cubicBezTo>
                    <a:pt x="391055" y="556157"/>
                    <a:pt x="379749" y="544782"/>
                    <a:pt x="379749" y="530830"/>
                  </a:cubicBezTo>
                  <a:cubicBezTo>
                    <a:pt x="379749" y="516878"/>
                    <a:pt x="391055" y="505592"/>
                    <a:pt x="405031" y="505592"/>
                  </a:cubicBezTo>
                  <a:lnTo>
                    <a:pt x="455683" y="505592"/>
                  </a:lnTo>
                  <a:lnTo>
                    <a:pt x="455683" y="455027"/>
                  </a:lnTo>
                  <a:lnTo>
                    <a:pt x="430401" y="455027"/>
                  </a:lnTo>
                  <a:cubicBezTo>
                    <a:pt x="388473" y="455027"/>
                    <a:pt x="354379" y="420991"/>
                    <a:pt x="354379" y="379223"/>
                  </a:cubicBezTo>
                  <a:cubicBezTo>
                    <a:pt x="354379" y="337367"/>
                    <a:pt x="388473" y="303331"/>
                    <a:pt x="430401" y="303331"/>
                  </a:cubicBezTo>
                  <a:lnTo>
                    <a:pt x="455683" y="303331"/>
                  </a:lnTo>
                  <a:lnTo>
                    <a:pt x="455683" y="278093"/>
                  </a:lnTo>
                  <a:cubicBezTo>
                    <a:pt x="455683" y="264141"/>
                    <a:pt x="466988" y="252766"/>
                    <a:pt x="480964" y="252766"/>
                  </a:cubicBezTo>
                  <a:close/>
                  <a:moveTo>
                    <a:pt x="303759" y="151716"/>
                  </a:moveTo>
                  <a:cubicBezTo>
                    <a:pt x="317817" y="151716"/>
                    <a:pt x="329117" y="163000"/>
                    <a:pt x="329117" y="176950"/>
                  </a:cubicBezTo>
                  <a:lnTo>
                    <a:pt x="329117" y="303301"/>
                  </a:lnTo>
                  <a:cubicBezTo>
                    <a:pt x="329117" y="317251"/>
                    <a:pt x="317817" y="328624"/>
                    <a:pt x="303759" y="328624"/>
                  </a:cubicBezTo>
                  <a:lnTo>
                    <a:pt x="227862" y="328624"/>
                  </a:lnTo>
                  <a:cubicBezTo>
                    <a:pt x="213893" y="328624"/>
                    <a:pt x="202593" y="317251"/>
                    <a:pt x="202593" y="303301"/>
                  </a:cubicBezTo>
                  <a:cubicBezTo>
                    <a:pt x="202593" y="289351"/>
                    <a:pt x="213893" y="278066"/>
                    <a:pt x="227862" y="278066"/>
                  </a:cubicBezTo>
                  <a:lnTo>
                    <a:pt x="278490" y="278066"/>
                  </a:lnTo>
                  <a:lnTo>
                    <a:pt x="278490" y="176950"/>
                  </a:lnTo>
                  <a:cubicBezTo>
                    <a:pt x="278490" y="163000"/>
                    <a:pt x="289790" y="151716"/>
                    <a:pt x="303759" y="151716"/>
                  </a:cubicBezTo>
                  <a:close/>
                  <a:moveTo>
                    <a:pt x="303762" y="0"/>
                  </a:moveTo>
                  <a:cubicBezTo>
                    <a:pt x="443049" y="0"/>
                    <a:pt x="570410" y="92781"/>
                    <a:pt x="606634" y="220667"/>
                  </a:cubicBezTo>
                  <a:cubicBezTo>
                    <a:pt x="610461" y="234086"/>
                    <a:pt x="602629" y="248039"/>
                    <a:pt x="589190" y="251860"/>
                  </a:cubicBezTo>
                  <a:cubicBezTo>
                    <a:pt x="575839" y="255504"/>
                    <a:pt x="561688" y="247861"/>
                    <a:pt x="557950" y="234353"/>
                  </a:cubicBezTo>
                  <a:cubicBezTo>
                    <a:pt x="527779" y="127885"/>
                    <a:pt x="420888" y="50568"/>
                    <a:pt x="303762" y="50568"/>
                  </a:cubicBezTo>
                  <a:cubicBezTo>
                    <a:pt x="164208" y="50568"/>
                    <a:pt x="50642" y="163967"/>
                    <a:pt x="50642" y="303317"/>
                  </a:cubicBezTo>
                  <a:cubicBezTo>
                    <a:pt x="50642" y="442755"/>
                    <a:pt x="164208" y="556154"/>
                    <a:pt x="303762" y="556154"/>
                  </a:cubicBezTo>
                  <a:cubicBezTo>
                    <a:pt x="317824" y="556154"/>
                    <a:pt x="329127" y="567441"/>
                    <a:pt x="329127" y="581394"/>
                  </a:cubicBezTo>
                  <a:cubicBezTo>
                    <a:pt x="329127" y="595347"/>
                    <a:pt x="317824" y="606722"/>
                    <a:pt x="303762" y="606722"/>
                  </a:cubicBezTo>
                  <a:cubicBezTo>
                    <a:pt x="136261" y="606722"/>
                    <a:pt x="0" y="470661"/>
                    <a:pt x="0" y="303317"/>
                  </a:cubicBezTo>
                  <a:cubicBezTo>
                    <a:pt x="0" y="136061"/>
                    <a:pt x="136261" y="0"/>
                    <a:pt x="303762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9" name="组合 33">
            <a:extLst>
              <a:ext uri="{FF2B5EF4-FFF2-40B4-BE49-F238E27FC236}">
                <a16:creationId xmlns:a16="http://schemas.microsoft.com/office/drawing/2014/main" xmlns="" id="{8ABAA430-C873-438A-8C1C-67772270647C}"/>
              </a:ext>
            </a:extLst>
          </p:cNvPr>
          <p:cNvGrpSpPr/>
          <p:nvPr/>
        </p:nvGrpSpPr>
        <p:grpSpPr>
          <a:xfrm>
            <a:off x="154807" y="105389"/>
            <a:ext cx="5197039" cy="846253"/>
            <a:chOff x="479725" y="239597"/>
            <a:chExt cx="5197039" cy="846253"/>
          </a:xfrm>
        </p:grpSpPr>
        <p:pic>
          <p:nvPicPr>
            <p:cNvPr id="150" name="图片 34">
              <a:extLst>
                <a:ext uri="{FF2B5EF4-FFF2-40B4-BE49-F238E27FC236}">
                  <a16:creationId xmlns:a16="http://schemas.microsoft.com/office/drawing/2014/main" xmlns="" id="{2AED91E4-6117-4A7A-8748-C17CABFC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725" y="239597"/>
              <a:ext cx="863431" cy="846253"/>
            </a:xfrm>
            <a:prstGeom prst="rect">
              <a:avLst/>
            </a:prstGeom>
          </p:spPr>
        </p:pic>
        <p:sp>
          <p:nvSpPr>
            <p:cNvPr id="151" name="文本框 35">
              <a:extLst>
                <a:ext uri="{FF2B5EF4-FFF2-40B4-BE49-F238E27FC236}">
                  <a16:creationId xmlns:a16="http://schemas.microsoft.com/office/drawing/2014/main" xmlns="" id="{1374F296-B1AF-4EBE-AADE-3E9F5F2779DF}"/>
                </a:ext>
              </a:extLst>
            </p:cNvPr>
            <p:cNvSpPr txBox="1"/>
            <p:nvPr/>
          </p:nvSpPr>
          <p:spPr>
            <a:xfrm>
              <a:off x="559015" y="415925"/>
              <a:ext cx="70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文本框 37">
              <a:extLst>
                <a:ext uri="{FF2B5EF4-FFF2-40B4-BE49-F238E27FC236}">
                  <a16:creationId xmlns:a16="http://schemas.microsoft.com/office/drawing/2014/main" xmlns="" id="{C7455115-D202-4131-B198-1446782490EC}"/>
                </a:ext>
              </a:extLst>
            </p:cNvPr>
            <p:cNvSpPr txBox="1"/>
            <p:nvPr/>
          </p:nvSpPr>
          <p:spPr>
            <a:xfrm>
              <a:off x="1478659" y="325571"/>
              <a:ext cx="41981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 Food</a:t>
              </a:r>
              <a:endParaRPr lang="th-TH" sz="3200" b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4094A6-2CD9-45FD-A1D5-3A3132C2D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424" y="2315010"/>
            <a:ext cx="1595570" cy="962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6A53627-4B97-44DF-8D1E-A9B564534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98" y="4224029"/>
            <a:ext cx="1582177" cy="949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D1A46474-E6FC-4BB7-B23B-E46FCDBB8E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7" y="2029319"/>
            <a:ext cx="1532535" cy="91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DE9D53-2037-405B-B62C-697706C96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57" y="2313974"/>
            <a:ext cx="1775509" cy="10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19689E2-E809-4F8E-A0E7-C532C055135A}"/>
              </a:ext>
            </a:extLst>
          </p:cNvPr>
          <p:cNvSpPr txBox="1"/>
          <p:nvPr/>
        </p:nvSpPr>
        <p:spPr>
          <a:xfrm>
            <a:off x="2267744" y="1234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Laos Letters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8875DEE8-76D0-47D2-95F8-247091A51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"/>
          <a:stretch/>
        </p:blipFill>
        <p:spPr>
          <a:xfrm>
            <a:off x="2051720" y="771550"/>
            <a:ext cx="5205287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FC54C567-7468-4254-B917-716878E54FB7}"/>
              </a:ext>
            </a:extLst>
          </p:cNvPr>
          <p:cNvSpPr txBox="1"/>
          <p:nvPr/>
        </p:nvSpPr>
        <p:spPr>
          <a:xfrm>
            <a:off x="3059832" y="2674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National Animal and Flower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99EBC72-BBF0-4F6C-8503-6FDF689E2E4B}"/>
              </a:ext>
            </a:extLst>
          </p:cNvPr>
          <p:cNvSpPr/>
          <p:nvPr/>
        </p:nvSpPr>
        <p:spPr>
          <a:xfrm>
            <a:off x="4860032" y="4242656"/>
            <a:ext cx="3916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Champa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 frangipani)</a:t>
            </a:r>
            <a:endParaRPr lang="th-TH" sz="2400" dirty="0">
              <a:latin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FD7ACEA2-FC0C-42F8-8A61-EBA87AFC3004}"/>
              </a:ext>
            </a:extLst>
          </p:cNvPr>
          <p:cNvSpPr/>
          <p:nvPr/>
        </p:nvSpPr>
        <p:spPr>
          <a:xfrm>
            <a:off x="1259632" y="4242656"/>
            <a:ext cx="2138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Elephant</a:t>
            </a:r>
            <a:endParaRPr lang="th-TH" sz="2400" dirty="0">
              <a:latin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EBDAA0C5-33C3-4A16-8228-9BDE2935A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15566"/>
            <a:ext cx="4191000" cy="31242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0EF1AB7E-395F-4761-8C81-9FB33E188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915566"/>
            <a:ext cx="4350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2"/>
          <p:cNvSpPr/>
          <p:nvPr/>
        </p:nvSpPr>
        <p:spPr>
          <a:xfrm>
            <a:off x="0" y="1417306"/>
            <a:ext cx="297443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6255" y="1618785"/>
            <a:ext cx="1541926" cy="1541926"/>
            <a:chOff x="400614" y="153236"/>
            <a:chExt cx="1914458" cy="1914458"/>
          </a:xfrm>
        </p:grpSpPr>
        <p:grpSp>
          <p:nvGrpSpPr>
            <p:cNvPr id="11" name="组合 10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13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14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12" name="Rectangle 9"/>
            <p:cNvSpPr/>
            <p:nvPr/>
          </p:nvSpPr>
          <p:spPr>
            <a:xfrm>
              <a:off x="682768" y="842978"/>
              <a:ext cx="1350150" cy="692497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15" name="平行四边形 39"/>
          <p:cNvSpPr/>
          <p:nvPr/>
        </p:nvSpPr>
        <p:spPr>
          <a:xfrm>
            <a:off x="2699792" y="1426155"/>
            <a:ext cx="6444209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6" name="TextBox 48"/>
          <p:cNvSpPr txBox="1"/>
          <p:nvPr/>
        </p:nvSpPr>
        <p:spPr>
          <a:xfrm>
            <a:off x="3203848" y="2009987"/>
            <a:ext cx="59401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Lao monk Association in Thailand</a:t>
            </a:r>
            <a:endParaRPr lang="en-GB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7" name="TextBox 49"/>
          <p:cNvSpPr txBox="1"/>
          <p:nvPr/>
        </p:nvSpPr>
        <p:spPr>
          <a:xfrm>
            <a:off x="4672182" y="2736671"/>
            <a:ext cx="2780138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CN" altLang="en-US" sz="1400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Click to add text, and you can adjust the box according to your text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843AE7-496D-4675-B008-4131B114AC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4" y="3361347"/>
            <a:ext cx="2477404" cy="1648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C65789-B2F1-48B2-B3F4-F0590DB07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372688"/>
            <a:ext cx="2533576" cy="1686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CAA0E9-3182-42D4-B0DD-004F49345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81537"/>
            <a:ext cx="2520280" cy="1677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2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/>
          <p:cNvSpPr txBox="1"/>
          <p:nvPr/>
        </p:nvSpPr>
        <p:spPr>
          <a:xfrm>
            <a:off x="3923928" y="12347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 err="1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Asean</a:t>
            </a:r>
            <a:r>
              <a:rPr lang="en-US" altLang="zh-CN" sz="1800" dirty="0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 cultural day</a:t>
            </a:r>
            <a:endParaRPr lang="en-GB" altLang="zh-CN" sz="18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5872D6-E6F1-4C8F-9EFB-55A03D88B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75" y="699542"/>
            <a:ext cx="4407228" cy="19260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120D286-D4B0-4F9B-939B-2C21C504B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51" y="3357946"/>
            <a:ext cx="2493721" cy="1662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D759475-B130-4B92-8259-952ED7A4B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52858"/>
            <a:ext cx="2501357" cy="166716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BD21CE5B-5F9E-45A1-89A5-5B57F7EA57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6" y="3352858"/>
            <a:ext cx="2484524" cy="1655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5076057" y="987574"/>
            <a:ext cx="3540020" cy="1734695"/>
            <a:chOff x="5262153" y="1672990"/>
            <a:chExt cx="3540020" cy="1734695"/>
          </a:xfrm>
        </p:grpSpPr>
        <p:sp>
          <p:nvSpPr>
            <p:cNvPr id="5" name="TextBox 2"/>
            <p:cNvSpPr txBox="1"/>
            <p:nvPr/>
          </p:nvSpPr>
          <p:spPr>
            <a:xfrm>
              <a:off x="5370165" y="1766770"/>
              <a:ext cx="3432008" cy="16409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/>
            <a:lstStyle/>
            <a:p>
              <a:pPr algn="thaiDist">
                <a:lnSpc>
                  <a:spcPct val="120000"/>
                </a:lnSpc>
              </a:pPr>
              <a:r>
                <a:rPr lang="en-US" altLang="zh-CN" sz="2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	Who came to visit and seek advice from MCU about education and visiting in MCU. The meeting is at Conference Room No.401, Rector Building, Ayutthaya</a:t>
              </a:r>
              <a:endParaRPr lang="zh-CN" altLang="en-US" sz="2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0" name="Oval 16"/>
            <p:cNvSpPr/>
            <p:nvPr/>
          </p:nvSpPr>
          <p:spPr>
            <a:xfrm>
              <a:off x="5262153" y="1672990"/>
              <a:ext cx="216024" cy="21602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solidFill>
                  <a:schemeClr val="lt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31" name="Title 1"/>
          <p:cNvSpPr txBox="1"/>
          <p:nvPr/>
        </p:nvSpPr>
        <p:spPr>
          <a:xfrm>
            <a:off x="251520" y="123479"/>
            <a:ext cx="8280920" cy="77844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altLang="zh-CN" sz="2000" dirty="0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Mr. </a:t>
            </a:r>
            <a:r>
              <a:rPr lang="en-US" altLang="zh-CN" sz="2000" dirty="0" err="1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Vansay</a:t>
            </a:r>
            <a:r>
              <a:rPr lang="en-US" altLang="zh-CN" sz="2000" dirty="0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 NORASENG, Counsellor of Education </a:t>
            </a:r>
          </a:p>
          <a:p>
            <a:r>
              <a:rPr lang="en-US" altLang="zh-CN" sz="2000" dirty="0">
                <a:solidFill>
                  <a:srgbClr val="77849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and Culture of the Embassy of the Lao P.D.R</a:t>
            </a:r>
            <a:endParaRPr lang="en-GB" altLang="zh-CN" sz="2000" dirty="0">
              <a:solidFill>
                <a:srgbClr val="77849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FFD8063-F139-49FF-9977-5E0A09F68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7" y="1049810"/>
            <a:ext cx="2764907" cy="20727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7670D23-C641-455F-BF71-9A419C62D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66" y="1065112"/>
            <a:ext cx="1370243" cy="912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70188E9-37FD-4C17-BF67-B2660BC79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13" y="2049451"/>
            <a:ext cx="1378596" cy="10339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75475DD-1AF9-4EED-8993-BF9BEA864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65" y="3201578"/>
            <a:ext cx="2508861" cy="18807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67163D4-F055-44B2-AEED-C58D54D2C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7" y="3169050"/>
            <a:ext cx="1608139" cy="9074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42C6731-09A2-4C4C-96EA-4F20424292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7" y="4162200"/>
            <a:ext cx="1630603" cy="920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2"/>
          <p:cNvSpPr/>
          <p:nvPr/>
        </p:nvSpPr>
        <p:spPr>
          <a:xfrm>
            <a:off x="0" y="1417306"/>
            <a:ext cx="297443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6255" y="1618785"/>
            <a:ext cx="1541926" cy="1541926"/>
            <a:chOff x="400614" y="153236"/>
            <a:chExt cx="1914458" cy="1914458"/>
          </a:xfrm>
        </p:grpSpPr>
        <p:grpSp>
          <p:nvGrpSpPr>
            <p:cNvPr id="11" name="组合 10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13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14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12" name="Rectangle 9"/>
            <p:cNvSpPr/>
            <p:nvPr/>
          </p:nvSpPr>
          <p:spPr>
            <a:xfrm>
              <a:off x="682768" y="842978"/>
              <a:ext cx="1350150" cy="692497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15" name="平行四边形 39"/>
          <p:cNvSpPr/>
          <p:nvPr/>
        </p:nvSpPr>
        <p:spPr>
          <a:xfrm>
            <a:off x="2699792" y="1426155"/>
            <a:ext cx="6444209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6" name="TextBox 48"/>
          <p:cNvSpPr txBox="1"/>
          <p:nvPr/>
        </p:nvSpPr>
        <p:spPr>
          <a:xfrm>
            <a:off x="3690691" y="1894840"/>
            <a:ext cx="4176464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Summarize</a:t>
            </a:r>
            <a:endParaRPr lang="en-GB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enka - The Sh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368" y="-228600"/>
            <a:ext cx="457200" cy="457200"/>
          </a:xfrm>
          <a:prstGeom prst="rect">
            <a:avLst/>
          </a:prstGeom>
        </p:spPr>
      </p:pic>
      <p:sp>
        <p:nvSpPr>
          <p:cNvPr id="9" name="平行四边形 2"/>
          <p:cNvSpPr/>
          <p:nvPr/>
        </p:nvSpPr>
        <p:spPr>
          <a:xfrm>
            <a:off x="0" y="1419622"/>
            <a:ext cx="2974436" cy="2389833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0" name="平行四边形 39"/>
          <p:cNvSpPr/>
          <p:nvPr/>
        </p:nvSpPr>
        <p:spPr>
          <a:xfrm>
            <a:off x="2699792" y="1426154"/>
            <a:ext cx="6444209" cy="2380985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407091" y="1564870"/>
            <a:ext cx="1046460" cy="1046460"/>
            <a:chOff x="1677608" y="2996952"/>
            <a:chExt cx="1395643" cy="1395643"/>
          </a:xfrm>
        </p:grpSpPr>
        <p:sp>
          <p:nvSpPr>
            <p:cNvPr id="3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1" name="Oval 29"/>
            <p:cNvSpPr>
              <a:spLocks noChangeAspect="1"/>
            </p:cNvSpPr>
            <p:nvPr/>
          </p:nvSpPr>
          <p:spPr>
            <a:xfrm>
              <a:off x="1850114" y="3169458"/>
              <a:ext cx="1050631" cy="1050631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32" name="TextBox 11"/>
          <p:cNvSpPr txBox="1"/>
          <p:nvPr/>
        </p:nvSpPr>
        <p:spPr>
          <a:xfrm flipH="1">
            <a:off x="4815321" y="1708887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342476" y="1583668"/>
            <a:ext cx="1046460" cy="1046460"/>
            <a:chOff x="1677608" y="2996952"/>
            <a:chExt cx="1395643" cy="1395643"/>
          </a:xfrm>
        </p:grpSpPr>
        <p:sp>
          <p:nvSpPr>
            <p:cNvPr id="34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5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36" name="TextBox 15"/>
          <p:cNvSpPr txBox="1"/>
          <p:nvPr/>
        </p:nvSpPr>
        <p:spPr>
          <a:xfrm flipH="1">
            <a:off x="5730724" y="1708886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0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260339" y="1583668"/>
            <a:ext cx="1046460" cy="1046460"/>
            <a:chOff x="1677608" y="2996952"/>
            <a:chExt cx="1395643" cy="1395643"/>
          </a:xfrm>
        </p:grpSpPr>
        <p:sp>
          <p:nvSpPr>
            <p:cNvPr id="4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44" name="TextBox 19"/>
          <p:cNvSpPr txBox="1"/>
          <p:nvPr/>
        </p:nvSpPr>
        <p:spPr>
          <a:xfrm flipH="1">
            <a:off x="6660672" y="1708887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7178202" y="1583668"/>
            <a:ext cx="1046460" cy="1046460"/>
            <a:chOff x="1677608" y="2996952"/>
            <a:chExt cx="1395643" cy="1395643"/>
          </a:xfrm>
        </p:grpSpPr>
        <p:sp>
          <p:nvSpPr>
            <p:cNvPr id="46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7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solidFill>
              <a:srgbClr val="22477D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48" name="TextBox 23"/>
          <p:cNvSpPr txBox="1"/>
          <p:nvPr/>
        </p:nvSpPr>
        <p:spPr>
          <a:xfrm flipH="1">
            <a:off x="7576756" y="1708887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0</a:t>
            </a:r>
            <a:endParaRPr lang="id-ID" sz="48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49" name="TextBox 7"/>
          <p:cNvSpPr>
            <a:spLocks noChangeArrowheads="1"/>
          </p:cNvSpPr>
          <p:nvPr/>
        </p:nvSpPr>
        <p:spPr bwMode="auto">
          <a:xfrm>
            <a:off x="3563888" y="2716927"/>
            <a:ext cx="5622719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Present by:</a:t>
            </a: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700485" y="1966390"/>
            <a:ext cx="1279227" cy="1031187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965275" y="3754842"/>
            <a:ext cx="610110" cy="6100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725338" y="3591360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104970" y="3917511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430633" y="3866540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5947E8-760C-4394-80EA-0B5395304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15766"/>
            <a:ext cx="1025897" cy="102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Box 7"/>
          <p:cNvSpPr>
            <a:spLocks noChangeArrowheads="1"/>
          </p:cNvSpPr>
          <p:nvPr/>
        </p:nvSpPr>
        <p:spPr bwMode="auto">
          <a:xfrm>
            <a:off x="3275856" y="3189625"/>
            <a:ext cx="576063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Lao monk association in Thailand</a:t>
            </a:r>
          </a:p>
        </p:txBody>
      </p:sp>
    </p:spTree>
    <p:extLst>
      <p:ext uri="{BB962C8B-B14F-4D97-AF65-F5344CB8AC3E}">
        <p14:creationId xmlns:p14="http://schemas.microsoft.com/office/powerpoint/2010/main" val="10657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35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32" grpId="0"/>
      <p:bldP spid="36" grpId="0"/>
      <p:bldP spid="44" grpId="0"/>
      <p:bldP spid="48" grpId="0"/>
      <p:bldP spid="49" grpId="0" bldLvl="0" animBg="1"/>
      <p:bldP spid="49" grpId="1" bldLvl="0" animBg="1"/>
      <p:bldP spid="50" grpId="0" bldLvl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B63DC-5180-4544-A01E-6E62A5A13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6" y="1275606"/>
            <a:ext cx="2068052" cy="15477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BA910B5-9D14-4EE4-9680-C6B77AC8C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28" y="1275606"/>
            <a:ext cx="2258444" cy="15477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532226A-DFC9-4981-9E6F-D83069A2B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75606"/>
            <a:ext cx="2749875" cy="15477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B5C6853-3407-4EEC-8449-282FA5A12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03" y="2931790"/>
            <a:ext cx="2063716" cy="154778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98158A6-15B8-4F12-A947-7BC4EB0C26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5" y="2973996"/>
            <a:ext cx="2751621" cy="154778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CB199C3E-7EA2-4720-86E1-8124706291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43" y="2973996"/>
            <a:ext cx="2306203" cy="154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F77767-C877-40F6-BD38-886181C3A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" y="-29595"/>
            <a:ext cx="385771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4087278" y="489184"/>
            <a:ext cx="4877211" cy="3084391"/>
            <a:chOff x="3013146" y="675687"/>
            <a:chExt cx="6471056" cy="3084391"/>
          </a:xfrm>
        </p:grpSpPr>
        <p:sp>
          <p:nvSpPr>
            <p:cNvPr id="13" name="Oval 60"/>
            <p:cNvSpPr>
              <a:spLocks noChangeAspect="1"/>
            </p:cNvSpPr>
            <p:nvPr/>
          </p:nvSpPr>
          <p:spPr>
            <a:xfrm>
              <a:off x="3013146" y="675687"/>
              <a:ext cx="3774440" cy="143700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013147" y="836201"/>
              <a:ext cx="6471055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spc="300" dirty="0">
                  <a:solidFill>
                    <a:srgbClr val="FF00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THANKS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6000" spc="300" dirty="0">
                <a:solidFill>
                  <a:srgbClr val="FF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spc="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For your watching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spc="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Until the end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3240398" y="1779662"/>
              <a:ext cx="1043570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000" spc="300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824574" y="1779662"/>
              <a:ext cx="1043570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000" spc="300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408750" y="1779662"/>
              <a:ext cx="1043570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000" spc="300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58398" y="-422670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891066" y="22976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483413" y="-137796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203848" y="15873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920617" y="-632317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00614" y="153236"/>
            <a:ext cx="1914458" cy="1914458"/>
            <a:chOff x="400614" y="153236"/>
            <a:chExt cx="1914458" cy="1914458"/>
          </a:xfrm>
        </p:grpSpPr>
        <p:grpSp>
          <p:nvGrpSpPr>
            <p:cNvPr id="40" name="组合 39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1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2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82768" y="707941"/>
              <a:ext cx="1350150" cy="692498"/>
              <a:chOff x="3896925" y="1033243"/>
              <a:chExt cx="1350150" cy="692498"/>
            </a:xfrm>
          </p:grpSpPr>
          <p:sp>
            <p:nvSpPr>
              <p:cNvPr id="26" name="TextBox 7"/>
              <p:cNvSpPr txBox="1"/>
              <p:nvPr/>
            </p:nvSpPr>
            <p:spPr>
              <a:xfrm>
                <a:off x="3896925" y="1197352"/>
                <a:ext cx="1350150" cy="384563"/>
              </a:xfrm>
              <a:prstGeom prst="rect">
                <a:avLst/>
              </a:prstGeom>
              <a:noFill/>
            </p:spPr>
            <p:txBody>
              <a:bodyPr wrap="square" lIns="0" tIns="0" rIns="0" bIns="0" anchor="b" anchorCtr="0">
                <a:norm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rPr>
                  <a:t>Contents</a:t>
                </a:r>
              </a:p>
            </p:txBody>
          </p:sp>
          <p:sp>
            <p:nvSpPr>
              <p:cNvPr id="27" name="Rectangle 9"/>
              <p:cNvSpPr/>
              <p:nvPr/>
            </p:nvSpPr>
            <p:spPr>
              <a:xfrm>
                <a:off x="3896925" y="1033243"/>
                <a:ext cx="1350150" cy="692498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ctr"/>
                <a:endParaRPr lang="zh-CN" altLang="en-US" sz="32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1271141" y="2287446"/>
            <a:ext cx="3458463" cy="784044"/>
            <a:chOff x="1329561" y="2287446"/>
            <a:chExt cx="3458463" cy="784044"/>
          </a:xfrm>
        </p:grpSpPr>
        <p:grpSp>
          <p:nvGrpSpPr>
            <p:cNvPr id="2" name="组合 1"/>
            <p:cNvGrpSpPr/>
            <p:nvPr/>
          </p:nvGrpSpPr>
          <p:grpSpPr>
            <a:xfrm>
              <a:off x="1329561" y="2287446"/>
              <a:ext cx="784044" cy="784044"/>
              <a:chOff x="871310" y="2116097"/>
              <a:chExt cx="784044" cy="784044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871310" y="2116097"/>
                <a:ext cx="784044" cy="784044"/>
                <a:chOff x="1677608" y="2996952"/>
                <a:chExt cx="1395643" cy="1395643"/>
              </a:xfrm>
            </p:grpSpPr>
            <p:sp>
              <p:nvSpPr>
                <p:cNvPr id="29" name="Oval 60"/>
                <p:cNvSpPr>
                  <a:spLocks noChangeAspect="1"/>
                </p:cNvSpPr>
                <p:nvPr/>
              </p:nvSpPr>
              <p:spPr>
                <a:xfrm>
                  <a:off x="1677608" y="2996952"/>
                  <a:ext cx="1395643" cy="139564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1000"/>
                      </a:schemeClr>
                    </a:gs>
                    <a:gs pos="0">
                      <a:schemeClr val="bg1">
                        <a:lumMod val="99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317500" dist="1143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white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  <p:sp>
              <p:nvSpPr>
                <p:cNvPr id="30" name="Oval 29"/>
                <p:cNvSpPr>
                  <a:spLocks noChangeAspect="1"/>
                </p:cNvSpPr>
                <p:nvPr/>
              </p:nvSpPr>
              <p:spPr>
                <a:xfrm>
                  <a:off x="1850114" y="3169458"/>
                  <a:ext cx="1050630" cy="1050630"/>
                </a:xfrm>
                <a:prstGeom prst="ellipse">
                  <a:avLst/>
                </a:prstGeom>
                <a:solidFill>
                  <a:srgbClr val="22477D"/>
                </a:solidFill>
                <a:ln w="120650">
                  <a:gradFill flip="none" rotWithShape="1">
                    <a:gsLst>
                      <a:gs pos="0">
                        <a:schemeClr val="bg1">
                          <a:lumMod val="78000"/>
                        </a:schemeClr>
                      </a:gs>
                      <a:gs pos="100000">
                        <a:schemeClr val="bg1">
                          <a:lumMod val="98000"/>
                        </a:schemeClr>
                      </a:gs>
                    </a:gsLst>
                    <a:lin ang="5400000" scaled="1"/>
                    <a:tileRect/>
                  </a:gradFill>
                </a:ln>
                <a:effectLst>
                  <a:innerShdw blurRad="330200" dist="165100" dir="16200000">
                    <a:prstClr val="black">
                      <a:alpha val="5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</p:grpSp>
          <p:sp>
            <p:nvSpPr>
              <p:cNvPr id="21" name="TextBox 11"/>
              <p:cNvSpPr txBox="1"/>
              <p:nvPr/>
            </p:nvSpPr>
            <p:spPr>
              <a:xfrm>
                <a:off x="1017351" y="2271726"/>
                <a:ext cx="491962" cy="530914"/>
              </a:xfrm>
              <a:prstGeom prst="rect">
                <a:avLst/>
              </a:prstGeom>
              <a:noFill/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rPr>
                  <a:t>01</a:t>
                </a:r>
              </a:p>
            </p:txBody>
          </p:sp>
        </p:grpSp>
        <p:sp>
          <p:nvSpPr>
            <p:cNvPr id="23" name="TextBox 13"/>
            <p:cNvSpPr txBox="1"/>
            <p:nvPr/>
          </p:nvSpPr>
          <p:spPr>
            <a:xfrm>
              <a:off x="1816094" y="2497320"/>
              <a:ext cx="2971930" cy="182148"/>
            </a:xfrm>
            <a:prstGeom prst="rect">
              <a:avLst/>
            </a:prstGeom>
            <a:noFill/>
          </p:spPr>
          <p:txBody>
            <a:bodyPr wrap="none" lIns="360000" tIns="0" rIns="0" bIns="0" anchor="b" anchorCtr="0"/>
            <a:lstStyle/>
            <a:p>
              <a:r>
                <a:rPr lang="en-US" altLang="zh-CN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Total sector</a:t>
              </a:r>
              <a:endParaRPr lang="en-GB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004048" y="2287446"/>
            <a:ext cx="3446017" cy="784044"/>
            <a:chOff x="5004048" y="2287446"/>
            <a:chExt cx="3446017" cy="784044"/>
          </a:xfrm>
        </p:grpSpPr>
        <p:grpSp>
          <p:nvGrpSpPr>
            <p:cNvPr id="31" name="组合 30"/>
            <p:cNvGrpSpPr/>
            <p:nvPr/>
          </p:nvGrpSpPr>
          <p:grpSpPr>
            <a:xfrm>
              <a:off x="5004048" y="2287446"/>
              <a:ext cx="784044" cy="784044"/>
              <a:chOff x="1677608" y="2996952"/>
              <a:chExt cx="1395643" cy="1395643"/>
            </a:xfrm>
          </p:grpSpPr>
          <p:sp>
            <p:nvSpPr>
              <p:cNvPr id="32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3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14199" y="2443075"/>
              <a:ext cx="538850" cy="530914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02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478134" y="2497320"/>
              <a:ext cx="2971931" cy="422424"/>
              <a:chOff x="3943834" y="704409"/>
              <a:chExt cx="3962574" cy="5632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/>
              <a:lstStyle/>
              <a:p>
                <a:r>
                  <a:rPr lang="en-US" altLang="zh-CN" sz="1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rPr>
                  <a:t>Buddhist in Laos</a:t>
                </a:r>
                <a:endParaRPr lang="en-GB" altLang="zh-CN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/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1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rPr>
                  <a:t>Click to add text, and you can adjust the box according to your text</a:t>
                </a: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1329561" y="3587906"/>
            <a:ext cx="3458463" cy="784044"/>
            <a:chOff x="1329561" y="3587906"/>
            <a:chExt cx="3458463" cy="784044"/>
          </a:xfrm>
        </p:grpSpPr>
        <p:grpSp>
          <p:nvGrpSpPr>
            <p:cNvPr id="3" name="组合 2"/>
            <p:cNvGrpSpPr/>
            <p:nvPr/>
          </p:nvGrpSpPr>
          <p:grpSpPr>
            <a:xfrm>
              <a:off x="1329561" y="3587906"/>
              <a:ext cx="784044" cy="784044"/>
              <a:chOff x="871310" y="3416557"/>
              <a:chExt cx="784044" cy="78404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871310" y="3416557"/>
                <a:ext cx="784044" cy="784044"/>
                <a:chOff x="1677608" y="2996952"/>
                <a:chExt cx="1395643" cy="1395643"/>
              </a:xfrm>
            </p:grpSpPr>
            <p:sp>
              <p:nvSpPr>
                <p:cNvPr id="35" name="Oval 60"/>
                <p:cNvSpPr>
                  <a:spLocks noChangeAspect="1"/>
                </p:cNvSpPr>
                <p:nvPr/>
              </p:nvSpPr>
              <p:spPr>
                <a:xfrm>
                  <a:off x="1677608" y="2996952"/>
                  <a:ext cx="1395643" cy="139564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1000"/>
                      </a:schemeClr>
                    </a:gs>
                    <a:gs pos="0">
                      <a:schemeClr val="bg1">
                        <a:lumMod val="99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317500" dist="1143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white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  <p:sp>
              <p:nvSpPr>
                <p:cNvPr id="36" name="Oval 29"/>
                <p:cNvSpPr>
                  <a:spLocks noChangeAspect="1"/>
                </p:cNvSpPr>
                <p:nvPr/>
              </p:nvSpPr>
              <p:spPr>
                <a:xfrm>
                  <a:off x="1850114" y="3169458"/>
                  <a:ext cx="1050630" cy="1050630"/>
                </a:xfrm>
                <a:prstGeom prst="ellipse">
                  <a:avLst/>
                </a:prstGeom>
                <a:solidFill>
                  <a:srgbClr val="22477D"/>
                </a:solidFill>
                <a:ln w="120650">
                  <a:gradFill flip="none" rotWithShape="1">
                    <a:gsLst>
                      <a:gs pos="0">
                        <a:schemeClr val="bg1">
                          <a:lumMod val="78000"/>
                        </a:schemeClr>
                      </a:gs>
                      <a:gs pos="100000">
                        <a:schemeClr val="bg1">
                          <a:lumMod val="98000"/>
                        </a:schemeClr>
                      </a:gs>
                    </a:gsLst>
                    <a:lin ang="5400000" scaled="1"/>
                    <a:tileRect/>
                  </a:gradFill>
                </a:ln>
                <a:effectLst>
                  <a:innerShdw blurRad="330200" dist="165100" dir="16200000">
                    <a:prstClr val="black">
                      <a:alpha val="5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</p:grpSp>
          <p:sp>
            <p:nvSpPr>
              <p:cNvPr id="13" name="TextBox 21"/>
              <p:cNvSpPr txBox="1"/>
              <p:nvPr/>
            </p:nvSpPr>
            <p:spPr>
              <a:xfrm>
                <a:off x="988497" y="3551061"/>
                <a:ext cx="549670" cy="530914"/>
              </a:xfrm>
              <a:prstGeom prst="rect">
                <a:avLst/>
              </a:prstGeom>
              <a:noFill/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rPr>
                  <a:t>03</a:t>
                </a:r>
              </a:p>
            </p:txBody>
          </p:sp>
        </p:grpSp>
        <p:sp>
          <p:nvSpPr>
            <p:cNvPr id="15" name="TextBox 23"/>
            <p:cNvSpPr txBox="1"/>
            <p:nvPr/>
          </p:nvSpPr>
          <p:spPr>
            <a:xfrm>
              <a:off x="1816094" y="3776655"/>
              <a:ext cx="2971930" cy="182148"/>
            </a:xfrm>
            <a:prstGeom prst="rect">
              <a:avLst/>
            </a:prstGeom>
            <a:noFill/>
          </p:spPr>
          <p:txBody>
            <a:bodyPr wrap="none" lIns="360000" tIns="0" rIns="0" bIns="0" anchor="b" anchorCtr="0"/>
            <a:lstStyle/>
            <a:p>
              <a:r>
                <a:rPr lang="en-US" altLang="zh-CN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Lao monk Association in Thailand</a:t>
              </a:r>
              <a:endParaRPr lang="en-GB" altLang="zh-C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004048" y="3587906"/>
            <a:ext cx="3446018" cy="784044"/>
            <a:chOff x="5004048" y="3587906"/>
            <a:chExt cx="3446018" cy="784044"/>
          </a:xfrm>
        </p:grpSpPr>
        <p:grpSp>
          <p:nvGrpSpPr>
            <p:cNvPr id="4" name="组合 3"/>
            <p:cNvGrpSpPr/>
            <p:nvPr/>
          </p:nvGrpSpPr>
          <p:grpSpPr>
            <a:xfrm>
              <a:off x="5004048" y="3587906"/>
              <a:ext cx="784044" cy="784044"/>
              <a:chOff x="4745185" y="3416557"/>
              <a:chExt cx="784044" cy="784044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4745185" y="3416557"/>
                <a:ext cx="784044" cy="784044"/>
                <a:chOff x="1677608" y="2996952"/>
                <a:chExt cx="1395643" cy="1395643"/>
              </a:xfrm>
            </p:grpSpPr>
            <p:sp>
              <p:nvSpPr>
                <p:cNvPr id="38" name="Oval 60"/>
                <p:cNvSpPr>
                  <a:spLocks noChangeAspect="1"/>
                </p:cNvSpPr>
                <p:nvPr/>
              </p:nvSpPr>
              <p:spPr>
                <a:xfrm>
                  <a:off x="1677608" y="2996952"/>
                  <a:ext cx="1395643" cy="139564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1000"/>
                      </a:schemeClr>
                    </a:gs>
                    <a:gs pos="0">
                      <a:schemeClr val="bg1">
                        <a:lumMod val="99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317500" dist="1143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white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  <p:sp>
              <p:nvSpPr>
                <p:cNvPr id="39" name="Oval 29"/>
                <p:cNvSpPr>
                  <a:spLocks noChangeAspect="1"/>
                </p:cNvSpPr>
                <p:nvPr/>
              </p:nvSpPr>
              <p:spPr>
                <a:xfrm>
                  <a:off x="1850114" y="3169458"/>
                  <a:ext cx="1050630" cy="1050630"/>
                </a:xfrm>
                <a:prstGeom prst="ellipse">
                  <a:avLst/>
                </a:prstGeom>
                <a:solidFill>
                  <a:srgbClr val="22477D"/>
                </a:solidFill>
                <a:ln w="120650">
                  <a:gradFill flip="none" rotWithShape="1">
                    <a:gsLst>
                      <a:gs pos="0">
                        <a:schemeClr val="bg1">
                          <a:lumMod val="78000"/>
                        </a:schemeClr>
                      </a:gs>
                      <a:gs pos="100000">
                        <a:schemeClr val="bg1">
                          <a:lumMod val="98000"/>
                        </a:schemeClr>
                      </a:gs>
                    </a:gsLst>
                    <a:lin ang="5400000" scaled="1"/>
                    <a:tileRect/>
                  </a:gradFill>
                </a:ln>
                <a:effectLst>
                  <a:innerShdw blurRad="330200" dist="165100" dir="16200000">
                    <a:prstClr val="black">
                      <a:alpha val="5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endParaRPr>
                </a:p>
              </p:txBody>
            </p:sp>
          </p:grpSp>
          <p:sp>
            <p:nvSpPr>
              <p:cNvPr id="9" name="TextBox 26"/>
              <p:cNvSpPr txBox="1"/>
              <p:nvPr/>
            </p:nvSpPr>
            <p:spPr>
              <a:xfrm>
                <a:off x="4855937" y="3551061"/>
                <a:ext cx="537647" cy="530914"/>
              </a:xfrm>
              <a:prstGeom prst="rect">
                <a:avLst/>
              </a:prstGeom>
              <a:noFill/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altLang="zh-CN" sz="360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lt"/>
                  </a:rPr>
                  <a:t>04</a:t>
                </a:r>
              </a:p>
            </p:txBody>
          </p:sp>
        </p:grpSp>
        <p:sp>
          <p:nvSpPr>
            <p:cNvPr id="11" name="TextBox 28"/>
            <p:cNvSpPr txBox="1"/>
            <p:nvPr/>
          </p:nvSpPr>
          <p:spPr>
            <a:xfrm>
              <a:off x="5478135" y="3776655"/>
              <a:ext cx="2971931" cy="182148"/>
            </a:xfrm>
            <a:prstGeom prst="rect">
              <a:avLst/>
            </a:prstGeom>
            <a:noFill/>
          </p:spPr>
          <p:txBody>
            <a:bodyPr wrap="none" lIns="360000" tIns="0" rIns="0" bIns="0" anchor="b" anchorCtr="0"/>
            <a:lstStyle/>
            <a:p>
              <a:r>
                <a:rPr lang="en-US" altLang="zh-CN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Summarize</a:t>
              </a:r>
              <a:endParaRPr lang="en-GB" altLang="zh-C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580112" y="813513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612780" y="1465949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205127" y="1098387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925562" y="1394922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642331" y="603866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3C8D0D-6B82-4985-9B5F-B29426B31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42" y="103449"/>
            <a:ext cx="1490851" cy="2011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0" y="1417306"/>
            <a:ext cx="297443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16255" y="1618785"/>
            <a:ext cx="1541926" cy="1541926"/>
            <a:chOff x="400614" y="153236"/>
            <a:chExt cx="1914458" cy="1914458"/>
          </a:xfrm>
        </p:grpSpPr>
        <p:grpSp>
          <p:nvGrpSpPr>
            <p:cNvPr id="9" name="组合 8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13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14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12" name="Rectangle 9"/>
            <p:cNvSpPr/>
            <p:nvPr/>
          </p:nvSpPr>
          <p:spPr>
            <a:xfrm>
              <a:off x="682768" y="842978"/>
              <a:ext cx="1350150" cy="692497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sp>
        <p:nvSpPr>
          <p:cNvPr id="16" name="平行四边形 39"/>
          <p:cNvSpPr/>
          <p:nvPr/>
        </p:nvSpPr>
        <p:spPr>
          <a:xfrm>
            <a:off x="2699792" y="1426155"/>
            <a:ext cx="6444209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3833664" y="1729919"/>
            <a:ext cx="4176464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Total sector</a:t>
            </a:r>
            <a:endParaRPr lang="en-GB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35718" y="-368891"/>
            <a:ext cx="845449" cy="8453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68386" y="283545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060733" y="-84017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781168" y="212518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497937" y="-578538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E88988-BB7E-4C4B-A641-AE92214F0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23">
            <a:extLst>
              <a:ext uri="{FF2B5EF4-FFF2-40B4-BE49-F238E27FC236}">
                <a16:creationId xmlns:a16="http://schemas.microsoft.com/office/drawing/2014/main" xmlns="" id="{359C1C66-3932-4598-907B-2F9F5F2B6C02}"/>
              </a:ext>
            </a:extLst>
          </p:cNvPr>
          <p:cNvSpPr txBox="1"/>
          <p:nvPr/>
        </p:nvSpPr>
        <p:spPr>
          <a:xfrm>
            <a:off x="611560" y="843558"/>
            <a:ext cx="3114889" cy="3886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Lao People's Democratic Republic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37" name="文本框 29">
            <a:extLst>
              <a:ext uri="{FF2B5EF4-FFF2-40B4-BE49-F238E27FC236}">
                <a16:creationId xmlns:a16="http://schemas.microsoft.com/office/drawing/2014/main" xmlns="" id="{A22A6B1F-B88E-4756-A0A0-04251FE8E9B1}"/>
              </a:ext>
            </a:extLst>
          </p:cNvPr>
          <p:cNvSpPr txBox="1"/>
          <p:nvPr/>
        </p:nvSpPr>
        <p:spPr>
          <a:xfrm>
            <a:off x="381749" y="3980803"/>
            <a:ext cx="2133781" cy="3886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thaiDi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F5496"/>
                </a:solidFill>
                <a:effectLst/>
                <a:latin typeface="Angsana New" panose="02020603050405020304" pitchFamily="18" charset="-34"/>
                <a:ea typeface="Phetsarath OT" panose="02000500000000000001" pitchFamily="2" charset="2"/>
                <a:cs typeface="Angsana New" panose="02020603050405020304" pitchFamily="18" charset="-34"/>
              </a:rPr>
              <a:t>History</a:t>
            </a:r>
            <a:endParaRPr lang="en-US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0" name="文本框 32">
            <a:extLst>
              <a:ext uri="{FF2B5EF4-FFF2-40B4-BE49-F238E27FC236}">
                <a16:creationId xmlns:a16="http://schemas.microsoft.com/office/drawing/2014/main" xmlns="" id="{FB9D3805-F96D-4DD9-A2AF-F273D843BEB3}"/>
              </a:ext>
            </a:extLst>
          </p:cNvPr>
          <p:cNvSpPr txBox="1"/>
          <p:nvPr/>
        </p:nvSpPr>
        <p:spPr>
          <a:xfrm>
            <a:off x="2136906" y="4218401"/>
            <a:ext cx="2133781" cy="3886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F5496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Geography</a:t>
            </a:r>
            <a:endParaRPr lang="en-US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3" name="文本框 35">
            <a:extLst>
              <a:ext uri="{FF2B5EF4-FFF2-40B4-BE49-F238E27FC236}">
                <a16:creationId xmlns:a16="http://schemas.microsoft.com/office/drawing/2014/main" xmlns="" id="{AD5CCD6D-1991-4BE6-AF5E-67EC47C924F6}"/>
              </a:ext>
            </a:extLst>
          </p:cNvPr>
          <p:cNvSpPr txBox="1"/>
          <p:nvPr/>
        </p:nvSpPr>
        <p:spPr>
          <a:xfrm>
            <a:off x="4287116" y="626323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sz="1800" dirty="0">
                <a:effectLst/>
                <a:latin typeface="Angsana New" panose="02020603050405020304" pitchFamily="18" charset="-34"/>
                <a:ea typeface="Calibri" panose="020F0502020204030204" pitchFamily="34" charset="0"/>
              </a:rPr>
              <a:t>Emblem Motto: 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文本框 38">
            <a:extLst>
              <a:ext uri="{FF2B5EF4-FFF2-40B4-BE49-F238E27FC236}">
                <a16:creationId xmlns:a16="http://schemas.microsoft.com/office/drawing/2014/main" xmlns="" id="{3CFDC096-8293-41A7-8D05-1CE090B0B11B}"/>
              </a:ext>
            </a:extLst>
          </p:cNvPr>
          <p:cNvSpPr txBox="1"/>
          <p:nvPr/>
        </p:nvSpPr>
        <p:spPr>
          <a:xfrm>
            <a:off x="6935982" y="4196857"/>
            <a:ext cx="2133781" cy="3886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F5496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Ethnicity</a:t>
            </a:r>
            <a:endParaRPr lang="en-US" sz="1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9" name="文本框 41">
            <a:extLst>
              <a:ext uri="{FF2B5EF4-FFF2-40B4-BE49-F238E27FC236}">
                <a16:creationId xmlns:a16="http://schemas.microsoft.com/office/drawing/2014/main" xmlns="" id="{E0E66612-B2FC-451D-85F6-6B2C7469FCE2}"/>
              </a:ext>
            </a:extLst>
          </p:cNvPr>
          <p:cNvSpPr txBox="1"/>
          <p:nvPr/>
        </p:nvSpPr>
        <p:spPr>
          <a:xfrm>
            <a:off x="6964574" y="784958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sz="1800" b="1" dirty="0">
                <a:effectLst/>
                <a:latin typeface="Angsana New" panose="02020603050405020304" pitchFamily="18" charset="-34"/>
                <a:ea typeface="Calibri" panose="020F0502020204030204" pitchFamily="34" charset="0"/>
              </a:rPr>
              <a:t>Religion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组合 2">
            <a:extLst>
              <a:ext uri="{FF2B5EF4-FFF2-40B4-BE49-F238E27FC236}">
                <a16:creationId xmlns:a16="http://schemas.microsoft.com/office/drawing/2014/main" xmlns="" id="{CFA28492-9854-4F3E-9A4E-E286B1D863C2}"/>
              </a:ext>
            </a:extLst>
          </p:cNvPr>
          <p:cNvGrpSpPr/>
          <p:nvPr/>
        </p:nvGrpSpPr>
        <p:grpSpPr>
          <a:xfrm>
            <a:off x="723334" y="1288220"/>
            <a:ext cx="8051822" cy="3544910"/>
            <a:chOff x="2099522" y="2388298"/>
            <a:chExt cx="8051822" cy="3544910"/>
          </a:xfrm>
        </p:grpSpPr>
        <p:sp>
          <p:nvSpPr>
            <p:cNvPr id="52" name="任意多边形 185">
              <a:extLst>
                <a:ext uri="{FF2B5EF4-FFF2-40B4-BE49-F238E27FC236}">
                  <a16:creationId xmlns:a16="http://schemas.microsoft.com/office/drawing/2014/main" xmlns="" id="{952BD873-ED77-4AB9-A22B-93BAEAE55684}"/>
                </a:ext>
              </a:extLst>
            </p:cNvPr>
            <p:cNvSpPr/>
            <p:nvPr/>
          </p:nvSpPr>
          <p:spPr>
            <a:xfrm>
              <a:off x="4013693" y="3268841"/>
              <a:ext cx="900526" cy="900526"/>
            </a:xfrm>
            <a:custGeom>
              <a:avLst/>
              <a:gdLst/>
              <a:ahLst/>
              <a:cxnLst/>
              <a:rect l="0" t="0" r="0" b="0"/>
              <a:pathLst>
                <a:path w="731286" h="731286">
                  <a:moveTo>
                    <a:pt x="0" y="365643"/>
                  </a:moveTo>
                  <a:cubicBezTo>
                    <a:pt x="0" y="163704"/>
                    <a:pt x="163704" y="0"/>
                    <a:pt x="365643" y="0"/>
                  </a:cubicBezTo>
                  <a:cubicBezTo>
                    <a:pt x="567582" y="0"/>
                    <a:pt x="731286" y="163704"/>
                    <a:pt x="731286" y="365643"/>
                  </a:cubicBezTo>
                  <a:cubicBezTo>
                    <a:pt x="731286" y="567582"/>
                    <a:pt x="567582" y="731286"/>
                    <a:pt x="365643" y="731286"/>
                  </a:cubicBezTo>
                  <a:cubicBezTo>
                    <a:pt x="163704" y="731286"/>
                    <a:pt x="0" y="567582"/>
                    <a:pt x="0" y="365643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25382" r="-24676"/>
              </a:stretch>
            </a:blipFill>
            <a:ln w="7600" cap="flat">
              <a:noFill/>
              <a:bevel/>
            </a:ln>
          </p:spPr>
        </p:sp>
        <p:sp>
          <p:nvSpPr>
            <p:cNvPr id="53" name="任意多边形 191">
              <a:extLst>
                <a:ext uri="{FF2B5EF4-FFF2-40B4-BE49-F238E27FC236}">
                  <a16:creationId xmlns:a16="http://schemas.microsoft.com/office/drawing/2014/main" xmlns="" id="{B1629B3C-EB04-4007-B9E7-910D9405353B}"/>
                </a:ext>
              </a:extLst>
            </p:cNvPr>
            <p:cNvSpPr/>
            <p:nvPr/>
          </p:nvSpPr>
          <p:spPr>
            <a:xfrm>
              <a:off x="3870859" y="3126008"/>
              <a:ext cx="1186197" cy="1186198"/>
            </a:xfrm>
            <a:custGeom>
              <a:avLst/>
              <a:gdLst/>
              <a:ahLst/>
              <a:cxnLst/>
              <a:rect l="0" t="0" r="0" b="0"/>
              <a:pathLst>
                <a:path w="963270" h="963270">
                  <a:moveTo>
                    <a:pt x="0" y="481633"/>
                  </a:moveTo>
                  <a:cubicBezTo>
                    <a:pt x="0" y="215635"/>
                    <a:pt x="215635" y="0"/>
                    <a:pt x="481633" y="0"/>
                  </a:cubicBezTo>
                  <a:cubicBezTo>
                    <a:pt x="747632" y="0"/>
                    <a:pt x="963270" y="215635"/>
                    <a:pt x="963270" y="481633"/>
                  </a:cubicBezTo>
                  <a:cubicBezTo>
                    <a:pt x="963270" y="747632"/>
                    <a:pt x="747632" y="963270"/>
                    <a:pt x="481633" y="963270"/>
                  </a:cubicBezTo>
                  <a:cubicBezTo>
                    <a:pt x="215635" y="963270"/>
                    <a:pt x="0" y="747632"/>
                    <a:pt x="0" y="481633"/>
                  </a:cubicBezTo>
                  <a:close/>
                </a:path>
              </a:pathLst>
            </a:custGeom>
            <a:noFill/>
            <a:ln w="7600" cap="flat">
              <a:solidFill>
                <a:schemeClr val="bg1">
                  <a:lumMod val="75000"/>
                </a:schemeClr>
              </a:solidFill>
              <a:prstDash val="dash"/>
              <a:bevel/>
            </a:ln>
          </p:spPr>
        </p:sp>
        <p:sp>
          <p:nvSpPr>
            <p:cNvPr id="54" name="任意多边形 272">
              <a:extLst>
                <a:ext uri="{FF2B5EF4-FFF2-40B4-BE49-F238E27FC236}">
                  <a16:creationId xmlns:a16="http://schemas.microsoft.com/office/drawing/2014/main" xmlns="" id="{39E56712-17DD-49A1-96B4-EAB27600757C}"/>
                </a:ext>
              </a:extLst>
            </p:cNvPr>
            <p:cNvSpPr/>
            <p:nvPr/>
          </p:nvSpPr>
          <p:spPr>
            <a:xfrm>
              <a:off x="4094129" y="2388298"/>
              <a:ext cx="538756" cy="761835"/>
            </a:xfrm>
            <a:custGeom>
              <a:avLst/>
              <a:gdLst/>
              <a:ahLst/>
              <a:cxnLst/>
              <a:rect l="0" t="0" r="0" b="0"/>
              <a:pathLst>
                <a:path w="437505" h="618660">
                  <a:moveTo>
                    <a:pt x="437505" y="617910"/>
                  </a:moveTo>
                  <a:cubicBezTo>
                    <a:pt x="425703" y="324064"/>
                    <a:pt x="296410" y="148065"/>
                    <a:pt x="98979" y="49479"/>
                  </a:cubicBezTo>
                  <a:lnTo>
                    <a:pt x="215631" y="0"/>
                  </a:lnTo>
                  <a:lnTo>
                    <a:pt x="0" y="8661"/>
                  </a:lnTo>
                  <a:lnTo>
                    <a:pt x="118098" y="180048"/>
                  </a:lnTo>
                  <a:lnTo>
                    <a:pt x="92452" y="69385"/>
                  </a:lnTo>
                  <a:cubicBezTo>
                    <a:pt x="345276" y="184729"/>
                    <a:pt x="418799" y="431633"/>
                    <a:pt x="418828" y="618660"/>
                  </a:cubicBezTo>
                  <a:lnTo>
                    <a:pt x="437505" y="6179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00" cap="flat">
              <a:noFill/>
              <a:bevel/>
            </a:ln>
          </p:spPr>
        </p:sp>
        <p:sp>
          <p:nvSpPr>
            <p:cNvPr id="55" name="任意多边形 187">
              <a:extLst>
                <a:ext uri="{FF2B5EF4-FFF2-40B4-BE49-F238E27FC236}">
                  <a16:creationId xmlns:a16="http://schemas.microsoft.com/office/drawing/2014/main" xmlns="" id="{8555E371-7ED8-4831-8037-000CBE2A36E5}"/>
                </a:ext>
              </a:extLst>
            </p:cNvPr>
            <p:cNvSpPr/>
            <p:nvPr/>
          </p:nvSpPr>
          <p:spPr>
            <a:xfrm>
              <a:off x="5864761" y="3086072"/>
              <a:ext cx="865434" cy="865434"/>
            </a:xfrm>
            <a:custGeom>
              <a:avLst/>
              <a:gdLst/>
              <a:ahLst/>
              <a:cxnLst/>
              <a:rect l="0" t="0" r="0" b="0"/>
              <a:pathLst>
                <a:path w="702789" h="702789">
                  <a:moveTo>
                    <a:pt x="0" y="351394"/>
                  </a:moveTo>
                  <a:cubicBezTo>
                    <a:pt x="0" y="157325"/>
                    <a:pt x="157325" y="0"/>
                    <a:pt x="351394" y="0"/>
                  </a:cubicBezTo>
                  <a:cubicBezTo>
                    <a:pt x="545464" y="0"/>
                    <a:pt x="702789" y="157325"/>
                    <a:pt x="702789" y="351394"/>
                  </a:cubicBezTo>
                  <a:cubicBezTo>
                    <a:pt x="702789" y="545464"/>
                    <a:pt x="545464" y="702789"/>
                    <a:pt x="351394" y="702789"/>
                  </a:cubicBezTo>
                  <a:cubicBezTo>
                    <a:pt x="157325" y="702789"/>
                    <a:pt x="0" y="545464"/>
                    <a:pt x="0" y="351394"/>
                  </a:cubicBezTo>
                  <a:close/>
                </a:path>
              </a:pathLst>
            </a:custGeom>
            <a:blipFill>
              <a:blip r:embed="rId5"/>
              <a:srcRect/>
              <a:stretch>
                <a:fillRect l="-25665" r="-24923"/>
              </a:stretch>
            </a:blipFill>
            <a:ln w="7600" cap="flat">
              <a:noFill/>
              <a:bevel/>
            </a:ln>
          </p:spPr>
        </p:sp>
        <p:sp>
          <p:nvSpPr>
            <p:cNvPr id="56" name="任意多边形 193">
              <a:extLst>
                <a:ext uri="{FF2B5EF4-FFF2-40B4-BE49-F238E27FC236}">
                  <a16:creationId xmlns:a16="http://schemas.microsoft.com/office/drawing/2014/main" xmlns="" id="{5062BC23-063C-4420-BEF6-4C314D93CAFF}"/>
                </a:ext>
              </a:extLst>
            </p:cNvPr>
            <p:cNvSpPr/>
            <p:nvPr/>
          </p:nvSpPr>
          <p:spPr>
            <a:xfrm>
              <a:off x="5717045" y="2938357"/>
              <a:ext cx="1160862" cy="1160862"/>
            </a:xfrm>
            <a:custGeom>
              <a:avLst/>
              <a:gdLst/>
              <a:ahLst/>
              <a:cxnLst/>
              <a:rect l="0" t="0" r="0" b="0"/>
              <a:pathLst>
                <a:path w="942696" h="942696">
                  <a:moveTo>
                    <a:pt x="0" y="471349"/>
                  </a:moveTo>
                  <a:cubicBezTo>
                    <a:pt x="0" y="211031"/>
                    <a:pt x="211031" y="0"/>
                    <a:pt x="471349" y="0"/>
                  </a:cubicBezTo>
                  <a:cubicBezTo>
                    <a:pt x="731668" y="0"/>
                    <a:pt x="942696" y="211031"/>
                    <a:pt x="942696" y="471349"/>
                  </a:cubicBezTo>
                  <a:cubicBezTo>
                    <a:pt x="942696" y="731668"/>
                    <a:pt x="731668" y="942696"/>
                    <a:pt x="471349" y="942696"/>
                  </a:cubicBezTo>
                  <a:cubicBezTo>
                    <a:pt x="211031" y="942696"/>
                    <a:pt x="0" y="731668"/>
                    <a:pt x="0" y="471349"/>
                  </a:cubicBezTo>
                  <a:close/>
                </a:path>
              </a:pathLst>
            </a:custGeom>
            <a:noFill/>
            <a:ln w="7600" cap="flat">
              <a:solidFill>
                <a:schemeClr val="bg1">
                  <a:lumMod val="75000"/>
                </a:schemeClr>
              </a:solidFill>
              <a:prstDash val="dash"/>
              <a:bevel/>
            </a:ln>
          </p:spPr>
        </p:sp>
        <p:sp>
          <p:nvSpPr>
            <p:cNvPr id="57" name="任意多边形 274">
              <a:extLst>
                <a:ext uri="{FF2B5EF4-FFF2-40B4-BE49-F238E27FC236}">
                  <a16:creationId xmlns:a16="http://schemas.microsoft.com/office/drawing/2014/main" xmlns="" id="{2353FD73-F861-4E51-9F82-09504D2FCF8B}"/>
                </a:ext>
              </a:extLst>
            </p:cNvPr>
            <p:cNvSpPr/>
            <p:nvPr/>
          </p:nvSpPr>
          <p:spPr>
            <a:xfrm rot="19800000" flipH="1">
              <a:off x="6708006" y="2836705"/>
              <a:ext cx="773753" cy="510677"/>
            </a:xfrm>
            <a:custGeom>
              <a:avLst/>
              <a:gdLst/>
              <a:ahLst/>
              <a:cxnLst/>
              <a:rect l="0" t="0" r="0" b="0"/>
              <a:pathLst>
                <a:path w="628338" h="414703">
                  <a:moveTo>
                    <a:pt x="628338" y="414703"/>
                  </a:moveTo>
                  <a:cubicBezTo>
                    <a:pt x="333306" y="414703"/>
                    <a:pt x="151675" y="291985"/>
                    <a:pt x="44902" y="97733"/>
                  </a:cubicBezTo>
                  <a:lnTo>
                    <a:pt x="0" y="216852"/>
                  </a:lnTo>
                  <a:lnTo>
                    <a:pt x="0" y="0"/>
                  </a:lnTo>
                  <a:lnTo>
                    <a:pt x="176557" y="111664"/>
                  </a:lnTo>
                  <a:lnTo>
                    <a:pt x="64593" y="90376"/>
                  </a:lnTo>
                  <a:cubicBezTo>
                    <a:pt x="190397" y="339570"/>
                    <a:pt x="440858" y="403433"/>
                    <a:pt x="628338" y="395920"/>
                  </a:cubicBezTo>
                  <a:lnTo>
                    <a:pt x="628338" y="4147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00" cap="flat">
              <a:noFill/>
              <a:bevel/>
            </a:ln>
          </p:spPr>
        </p:sp>
        <p:sp>
          <p:nvSpPr>
            <p:cNvPr id="58" name="任意多边形 188">
              <a:extLst>
                <a:ext uri="{FF2B5EF4-FFF2-40B4-BE49-F238E27FC236}">
                  <a16:creationId xmlns:a16="http://schemas.microsoft.com/office/drawing/2014/main" xmlns="" id="{AA6968A6-4439-4DC3-BD3E-E422BF451E4D}"/>
                </a:ext>
              </a:extLst>
            </p:cNvPr>
            <p:cNvSpPr/>
            <p:nvPr/>
          </p:nvSpPr>
          <p:spPr>
            <a:xfrm>
              <a:off x="6594374" y="4112653"/>
              <a:ext cx="1125794" cy="1125794"/>
            </a:xfrm>
            <a:custGeom>
              <a:avLst/>
              <a:gdLst/>
              <a:ahLst/>
              <a:cxnLst/>
              <a:rect l="0" t="0" r="0" b="0"/>
              <a:pathLst>
                <a:path w="914219" h="914219">
                  <a:moveTo>
                    <a:pt x="0" y="457108"/>
                  </a:moveTo>
                  <a:cubicBezTo>
                    <a:pt x="0" y="204654"/>
                    <a:pt x="204654" y="0"/>
                    <a:pt x="457108" y="0"/>
                  </a:cubicBezTo>
                  <a:cubicBezTo>
                    <a:pt x="709562" y="0"/>
                    <a:pt x="914219" y="204654"/>
                    <a:pt x="914219" y="457108"/>
                  </a:cubicBezTo>
                  <a:cubicBezTo>
                    <a:pt x="914219" y="709562"/>
                    <a:pt x="709562" y="914219"/>
                    <a:pt x="457108" y="914219"/>
                  </a:cubicBezTo>
                  <a:cubicBezTo>
                    <a:pt x="204654" y="914219"/>
                    <a:pt x="0" y="709562"/>
                    <a:pt x="0" y="457108"/>
                  </a:cubicBezTo>
                  <a:close/>
                </a:path>
              </a:pathLst>
            </a:custGeom>
            <a:blipFill>
              <a:blip r:embed="rId6"/>
              <a:srcRect/>
              <a:stretch>
                <a:fillRect l="-25579" r="-25009"/>
              </a:stretch>
            </a:blipFill>
            <a:ln w="7600" cap="flat">
              <a:noFill/>
              <a:bevel/>
            </a:ln>
          </p:spPr>
        </p:sp>
        <p:sp>
          <p:nvSpPr>
            <p:cNvPr id="59" name="任意多边形 194">
              <a:extLst>
                <a:ext uri="{FF2B5EF4-FFF2-40B4-BE49-F238E27FC236}">
                  <a16:creationId xmlns:a16="http://schemas.microsoft.com/office/drawing/2014/main" xmlns="" id="{3F1861B6-8D33-4AB9-A606-C5BB270574A8}"/>
                </a:ext>
              </a:extLst>
            </p:cNvPr>
            <p:cNvSpPr/>
            <p:nvPr/>
          </p:nvSpPr>
          <p:spPr>
            <a:xfrm>
              <a:off x="6428200" y="3946480"/>
              <a:ext cx="1458137" cy="1458137"/>
            </a:xfrm>
            <a:custGeom>
              <a:avLst/>
              <a:gdLst/>
              <a:ahLst/>
              <a:cxnLst/>
              <a:rect l="0" t="0" r="0" b="0"/>
              <a:pathLst>
                <a:path w="1184103" h="1184103">
                  <a:moveTo>
                    <a:pt x="0" y="592051"/>
                  </a:moveTo>
                  <a:cubicBezTo>
                    <a:pt x="0" y="265071"/>
                    <a:pt x="265071" y="0"/>
                    <a:pt x="592051" y="0"/>
                  </a:cubicBezTo>
                  <a:cubicBezTo>
                    <a:pt x="919030" y="0"/>
                    <a:pt x="1184103" y="265071"/>
                    <a:pt x="1184103" y="592051"/>
                  </a:cubicBezTo>
                  <a:cubicBezTo>
                    <a:pt x="1184103" y="919030"/>
                    <a:pt x="919030" y="1184103"/>
                    <a:pt x="592051" y="1184103"/>
                  </a:cubicBezTo>
                  <a:cubicBezTo>
                    <a:pt x="265071" y="1184103"/>
                    <a:pt x="0" y="919030"/>
                    <a:pt x="0" y="592051"/>
                  </a:cubicBezTo>
                  <a:close/>
                </a:path>
              </a:pathLst>
            </a:custGeom>
            <a:noFill/>
            <a:ln w="7600" cap="flat">
              <a:solidFill>
                <a:schemeClr val="bg1">
                  <a:lumMod val="75000"/>
                </a:schemeClr>
              </a:solidFill>
              <a:prstDash val="dash"/>
              <a:bevel/>
            </a:ln>
          </p:spPr>
        </p:sp>
        <p:sp>
          <p:nvSpPr>
            <p:cNvPr id="60" name="任意多边形 275">
              <a:extLst>
                <a:ext uri="{FF2B5EF4-FFF2-40B4-BE49-F238E27FC236}">
                  <a16:creationId xmlns:a16="http://schemas.microsoft.com/office/drawing/2014/main" xmlns="" id="{84188526-321D-425C-A98A-F4B08A6AFE50}"/>
                </a:ext>
              </a:extLst>
            </p:cNvPr>
            <p:cNvSpPr/>
            <p:nvPr/>
          </p:nvSpPr>
          <p:spPr>
            <a:xfrm>
              <a:off x="7337845" y="5373373"/>
              <a:ext cx="829136" cy="559835"/>
            </a:xfrm>
            <a:custGeom>
              <a:avLst/>
              <a:gdLst/>
              <a:ahLst/>
              <a:cxnLst/>
              <a:rect l="0" t="0" r="0" b="0"/>
              <a:pathLst>
                <a:path w="673313" h="454623">
                  <a:moveTo>
                    <a:pt x="0" y="9392"/>
                  </a:moveTo>
                  <a:cubicBezTo>
                    <a:pt x="147516" y="264897"/>
                    <a:pt x="344608" y="360835"/>
                    <a:pt x="566222" y="356177"/>
                  </a:cubicBezTo>
                  <a:lnTo>
                    <a:pt x="485515" y="454623"/>
                  </a:lnTo>
                  <a:lnTo>
                    <a:pt x="673313" y="346197"/>
                  </a:lnTo>
                  <a:lnTo>
                    <a:pt x="488330" y="249126"/>
                  </a:lnTo>
                  <a:lnTo>
                    <a:pt x="562748" y="335446"/>
                  </a:lnTo>
                  <a:cubicBezTo>
                    <a:pt x="284039" y="351093"/>
                    <a:pt x="103501" y="166119"/>
                    <a:pt x="16267" y="0"/>
                  </a:cubicBezTo>
                  <a:lnTo>
                    <a:pt x="0" y="93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00" cap="flat">
              <a:noFill/>
              <a:bevel/>
            </a:ln>
          </p:spPr>
        </p:sp>
        <p:sp>
          <p:nvSpPr>
            <p:cNvPr id="61" name="任意多边形 189">
              <a:extLst>
                <a:ext uri="{FF2B5EF4-FFF2-40B4-BE49-F238E27FC236}">
                  <a16:creationId xmlns:a16="http://schemas.microsoft.com/office/drawing/2014/main" xmlns="" id="{4A0879D1-B214-4DA7-94F7-1209E5B61873}"/>
                </a:ext>
              </a:extLst>
            </p:cNvPr>
            <p:cNvSpPr/>
            <p:nvPr/>
          </p:nvSpPr>
          <p:spPr>
            <a:xfrm>
              <a:off x="7935737" y="3046000"/>
              <a:ext cx="1346196" cy="1346196"/>
            </a:xfrm>
            <a:custGeom>
              <a:avLst/>
              <a:gdLst/>
              <a:ahLst/>
              <a:cxnLst/>
              <a:rect l="0" t="0" r="0" b="0"/>
              <a:pathLst>
                <a:path w="1093199" h="1093199">
                  <a:moveTo>
                    <a:pt x="0" y="546600"/>
                  </a:moveTo>
                  <a:cubicBezTo>
                    <a:pt x="0" y="244722"/>
                    <a:pt x="244722" y="0"/>
                    <a:pt x="546600" y="0"/>
                  </a:cubicBezTo>
                  <a:cubicBezTo>
                    <a:pt x="848479" y="0"/>
                    <a:pt x="1093199" y="244722"/>
                    <a:pt x="1093199" y="546600"/>
                  </a:cubicBezTo>
                  <a:cubicBezTo>
                    <a:pt x="1093199" y="848479"/>
                    <a:pt x="848479" y="1093199"/>
                    <a:pt x="546600" y="1093199"/>
                  </a:cubicBezTo>
                  <a:cubicBezTo>
                    <a:pt x="244722" y="1093199"/>
                    <a:pt x="0" y="848479"/>
                    <a:pt x="0" y="546600"/>
                  </a:cubicBezTo>
                  <a:close/>
                </a:path>
              </a:pathLst>
            </a:custGeom>
            <a:blipFill>
              <a:blip r:embed="rId7"/>
              <a:srcRect/>
              <a:stretch>
                <a:fillRect l="-25265" r="-24793"/>
              </a:stretch>
            </a:blipFill>
            <a:ln w="7600" cap="flat">
              <a:noFill/>
              <a:bevel/>
            </a:ln>
          </p:spPr>
        </p:sp>
        <p:sp>
          <p:nvSpPr>
            <p:cNvPr id="62" name="任意多边形 195">
              <a:extLst>
                <a:ext uri="{FF2B5EF4-FFF2-40B4-BE49-F238E27FC236}">
                  <a16:creationId xmlns:a16="http://schemas.microsoft.com/office/drawing/2014/main" xmlns="" id="{10716362-5965-4B8F-9788-2400D76FFBA1}"/>
                </a:ext>
              </a:extLst>
            </p:cNvPr>
            <p:cNvSpPr/>
            <p:nvPr/>
          </p:nvSpPr>
          <p:spPr>
            <a:xfrm>
              <a:off x="7744703" y="2854966"/>
              <a:ext cx="1728262" cy="1728262"/>
            </a:xfrm>
            <a:custGeom>
              <a:avLst/>
              <a:gdLst/>
              <a:ahLst/>
              <a:cxnLst/>
              <a:rect l="0" t="0" r="0" b="0"/>
              <a:pathLst>
                <a:path w="1403462" h="1403462">
                  <a:moveTo>
                    <a:pt x="0" y="701732"/>
                  </a:moveTo>
                  <a:cubicBezTo>
                    <a:pt x="0" y="314176"/>
                    <a:pt x="314176" y="0"/>
                    <a:pt x="701732" y="0"/>
                  </a:cubicBezTo>
                  <a:cubicBezTo>
                    <a:pt x="1089285" y="0"/>
                    <a:pt x="1403462" y="314176"/>
                    <a:pt x="1403462" y="701732"/>
                  </a:cubicBezTo>
                  <a:cubicBezTo>
                    <a:pt x="1403462" y="1089285"/>
                    <a:pt x="1089285" y="1403462"/>
                    <a:pt x="701732" y="1403462"/>
                  </a:cubicBezTo>
                  <a:cubicBezTo>
                    <a:pt x="314176" y="1403462"/>
                    <a:pt x="0" y="1089285"/>
                    <a:pt x="0" y="701732"/>
                  </a:cubicBezTo>
                  <a:close/>
                </a:path>
              </a:pathLst>
            </a:custGeom>
            <a:noFill/>
            <a:ln w="7600" cap="flat">
              <a:solidFill>
                <a:schemeClr val="bg1">
                  <a:lumMod val="75000"/>
                </a:schemeClr>
              </a:solidFill>
              <a:prstDash val="dash"/>
              <a:bevel/>
            </a:ln>
          </p:spPr>
        </p:sp>
        <p:sp>
          <p:nvSpPr>
            <p:cNvPr id="63" name="任意多边形 276">
              <a:extLst>
                <a:ext uri="{FF2B5EF4-FFF2-40B4-BE49-F238E27FC236}">
                  <a16:creationId xmlns:a16="http://schemas.microsoft.com/office/drawing/2014/main" xmlns="" id="{4402E15E-8C6E-44C3-81CC-AB8C816A9F44}"/>
                </a:ext>
              </a:extLst>
            </p:cNvPr>
            <p:cNvSpPr/>
            <p:nvPr/>
          </p:nvSpPr>
          <p:spPr>
            <a:xfrm>
              <a:off x="9461029" y="2887360"/>
              <a:ext cx="690315" cy="693544"/>
            </a:xfrm>
            <a:custGeom>
              <a:avLst/>
              <a:gdLst/>
              <a:ahLst/>
              <a:cxnLst/>
              <a:rect l="0" t="0" r="0" b="0"/>
              <a:pathLst>
                <a:path w="560581" h="563203">
                  <a:moveTo>
                    <a:pt x="4861" y="563203"/>
                  </a:moveTo>
                  <a:cubicBezTo>
                    <a:pt x="289840" y="486843"/>
                    <a:pt x="433520" y="321295"/>
                    <a:pt x="486379" y="106025"/>
                  </a:cubicBezTo>
                  <a:lnTo>
                    <a:pt x="560581" y="209464"/>
                  </a:lnTo>
                  <a:lnTo>
                    <a:pt x="504455" y="0"/>
                  </a:lnTo>
                  <a:lnTo>
                    <a:pt x="362816" y="153556"/>
                  </a:lnTo>
                  <a:lnTo>
                    <a:pt x="465454" y="104015"/>
                  </a:lnTo>
                  <a:cubicBezTo>
                    <a:pt x="408435" y="377281"/>
                    <a:pt x="183037" y="503793"/>
                    <a:pt x="0" y="545059"/>
                  </a:cubicBezTo>
                  <a:lnTo>
                    <a:pt x="4861" y="5632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00" cap="flat">
              <a:noFill/>
              <a:bevel/>
            </a:ln>
          </p:spPr>
        </p:sp>
        <p:sp>
          <p:nvSpPr>
            <p:cNvPr id="64" name="任意多边形 263">
              <a:extLst>
                <a:ext uri="{FF2B5EF4-FFF2-40B4-BE49-F238E27FC236}">
                  <a16:creationId xmlns:a16="http://schemas.microsoft.com/office/drawing/2014/main" xmlns="" id="{7E2DB144-B573-4875-8995-D349931A1C15}"/>
                </a:ext>
              </a:extLst>
            </p:cNvPr>
            <p:cNvSpPr/>
            <p:nvPr/>
          </p:nvSpPr>
          <p:spPr>
            <a:xfrm>
              <a:off x="2099522" y="4487454"/>
              <a:ext cx="773754" cy="510678"/>
            </a:xfrm>
            <a:custGeom>
              <a:avLst/>
              <a:gdLst/>
              <a:ahLst/>
              <a:cxnLst/>
              <a:rect l="0" t="0" r="0" b="0"/>
              <a:pathLst>
                <a:path w="628339" h="414704">
                  <a:moveTo>
                    <a:pt x="628339" y="0"/>
                  </a:moveTo>
                  <a:cubicBezTo>
                    <a:pt x="333306" y="0"/>
                    <a:pt x="151676" y="122719"/>
                    <a:pt x="44902" y="316971"/>
                  </a:cubicBezTo>
                  <a:lnTo>
                    <a:pt x="0" y="197852"/>
                  </a:lnTo>
                  <a:lnTo>
                    <a:pt x="0" y="414704"/>
                  </a:lnTo>
                  <a:lnTo>
                    <a:pt x="176557" y="303040"/>
                  </a:lnTo>
                  <a:lnTo>
                    <a:pt x="64593" y="324328"/>
                  </a:lnTo>
                  <a:cubicBezTo>
                    <a:pt x="190397" y="75134"/>
                    <a:pt x="440859" y="11270"/>
                    <a:pt x="628339" y="18783"/>
                  </a:cubicBezTo>
                  <a:lnTo>
                    <a:pt x="62833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00" cap="flat">
              <a:noFill/>
              <a:bevel/>
            </a:ln>
          </p:spPr>
        </p:sp>
        <p:sp>
          <p:nvSpPr>
            <p:cNvPr id="65" name="任意多边形 190">
              <a:extLst>
                <a:ext uri="{FF2B5EF4-FFF2-40B4-BE49-F238E27FC236}">
                  <a16:creationId xmlns:a16="http://schemas.microsoft.com/office/drawing/2014/main" xmlns="" id="{A7F5D567-3BB0-4C6C-B3AC-E17B0243CAB5}"/>
                </a:ext>
              </a:extLst>
            </p:cNvPr>
            <p:cNvSpPr/>
            <p:nvPr/>
          </p:nvSpPr>
          <p:spPr>
            <a:xfrm>
              <a:off x="2847037" y="3819669"/>
              <a:ext cx="1062520" cy="1062520"/>
            </a:xfrm>
            <a:custGeom>
              <a:avLst/>
              <a:gdLst/>
              <a:ahLst/>
              <a:cxnLst/>
              <a:rect l="0" t="0" r="0" b="0"/>
              <a:pathLst>
                <a:path w="862836" h="862836">
                  <a:moveTo>
                    <a:pt x="0" y="431418"/>
                  </a:moveTo>
                  <a:cubicBezTo>
                    <a:pt x="0" y="193152"/>
                    <a:pt x="193152" y="0"/>
                    <a:pt x="431418" y="0"/>
                  </a:cubicBezTo>
                  <a:cubicBezTo>
                    <a:pt x="669683" y="0"/>
                    <a:pt x="862836" y="193152"/>
                    <a:pt x="862836" y="431418"/>
                  </a:cubicBezTo>
                  <a:cubicBezTo>
                    <a:pt x="862836" y="669683"/>
                    <a:pt x="669683" y="862836"/>
                    <a:pt x="431418" y="862836"/>
                  </a:cubicBezTo>
                  <a:cubicBezTo>
                    <a:pt x="193152" y="862836"/>
                    <a:pt x="0" y="669683"/>
                    <a:pt x="0" y="431418"/>
                  </a:cubicBezTo>
                  <a:close/>
                </a:path>
              </a:pathLst>
            </a:custGeom>
            <a:noFill/>
            <a:ln w="7600" cap="flat">
              <a:solidFill>
                <a:schemeClr val="bg1">
                  <a:lumMod val="75000"/>
                </a:schemeClr>
              </a:solidFill>
              <a:prstDash val="dash"/>
              <a:bevel/>
            </a:ln>
          </p:spPr>
        </p:sp>
        <p:sp>
          <p:nvSpPr>
            <p:cNvPr id="66" name="任意多边形 184">
              <a:extLst>
                <a:ext uri="{FF2B5EF4-FFF2-40B4-BE49-F238E27FC236}">
                  <a16:creationId xmlns:a16="http://schemas.microsoft.com/office/drawing/2014/main" xmlns="" id="{CF540C7A-9B78-480C-95BC-FEC99056A974}"/>
                </a:ext>
              </a:extLst>
            </p:cNvPr>
            <p:cNvSpPr/>
            <p:nvPr/>
          </p:nvSpPr>
          <p:spPr>
            <a:xfrm>
              <a:off x="2989215" y="3961848"/>
              <a:ext cx="778162" cy="778162"/>
            </a:xfrm>
            <a:custGeom>
              <a:avLst/>
              <a:gdLst/>
              <a:ahLst/>
              <a:cxnLst/>
              <a:rect l="0" t="0" r="0" b="0"/>
              <a:pathLst>
                <a:path w="631919" h="631919">
                  <a:moveTo>
                    <a:pt x="0" y="315959"/>
                  </a:moveTo>
                  <a:cubicBezTo>
                    <a:pt x="0" y="141460"/>
                    <a:pt x="141460" y="0"/>
                    <a:pt x="315959" y="0"/>
                  </a:cubicBezTo>
                  <a:cubicBezTo>
                    <a:pt x="490459" y="0"/>
                    <a:pt x="631919" y="141460"/>
                    <a:pt x="631919" y="315959"/>
                  </a:cubicBezTo>
                  <a:cubicBezTo>
                    <a:pt x="631919" y="490459"/>
                    <a:pt x="490459" y="631919"/>
                    <a:pt x="315959" y="631919"/>
                  </a:cubicBezTo>
                  <a:cubicBezTo>
                    <a:pt x="141460" y="631919"/>
                    <a:pt x="0" y="490459"/>
                    <a:pt x="0" y="315959"/>
                  </a:cubicBezTo>
                  <a:close/>
                </a:path>
              </a:pathLst>
            </a:custGeom>
            <a:blipFill>
              <a:blip r:embed="rId8"/>
              <a:srcRect/>
              <a:stretch>
                <a:fillRect l="-25439" r="-24620"/>
              </a:stretch>
            </a:blipFill>
            <a:ln w="7600" cap="flat">
              <a:noFill/>
              <a:bevel/>
            </a:ln>
          </p:spPr>
        </p:sp>
        <p:sp>
          <p:nvSpPr>
            <p:cNvPr id="67" name="任意多边形 186">
              <a:extLst>
                <a:ext uri="{FF2B5EF4-FFF2-40B4-BE49-F238E27FC236}">
                  <a16:creationId xmlns:a16="http://schemas.microsoft.com/office/drawing/2014/main" xmlns="" id="{259542ED-033B-4A51-807F-F755F66EC722}"/>
                </a:ext>
              </a:extLst>
            </p:cNvPr>
            <p:cNvSpPr/>
            <p:nvPr/>
          </p:nvSpPr>
          <p:spPr>
            <a:xfrm>
              <a:off x="5102637" y="4128117"/>
              <a:ext cx="790311" cy="790311"/>
            </a:xfrm>
            <a:custGeom>
              <a:avLst/>
              <a:gdLst/>
              <a:ahLst/>
              <a:cxnLst/>
              <a:rect l="0" t="0" r="0" b="0"/>
              <a:pathLst>
                <a:path w="641784" h="641784">
                  <a:moveTo>
                    <a:pt x="0" y="320893"/>
                  </a:moveTo>
                  <a:cubicBezTo>
                    <a:pt x="0" y="143669"/>
                    <a:pt x="143669" y="0"/>
                    <a:pt x="320893" y="0"/>
                  </a:cubicBezTo>
                  <a:cubicBezTo>
                    <a:pt x="498116" y="0"/>
                    <a:pt x="641784" y="143669"/>
                    <a:pt x="641784" y="320893"/>
                  </a:cubicBezTo>
                  <a:cubicBezTo>
                    <a:pt x="641784" y="498116"/>
                    <a:pt x="498116" y="641784"/>
                    <a:pt x="320893" y="641784"/>
                  </a:cubicBezTo>
                  <a:cubicBezTo>
                    <a:pt x="143669" y="641784"/>
                    <a:pt x="0" y="498116"/>
                    <a:pt x="0" y="320893"/>
                  </a:cubicBezTo>
                  <a:close/>
                </a:path>
              </a:pathLst>
            </a:custGeom>
            <a:noFill/>
            <a:ln w="70933" cap="flat">
              <a:solidFill>
                <a:schemeClr val="accent1"/>
              </a:solidFill>
              <a:bevel/>
            </a:ln>
          </p:spPr>
        </p:sp>
        <p:sp>
          <p:nvSpPr>
            <p:cNvPr id="68" name="任意多边形 192">
              <a:extLst>
                <a:ext uri="{FF2B5EF4-FFF2-40B4-BE49-F238E27FC236}">
                  <a16:creationId xmlns:a16="http://schemas.microsoft.com/office/drawing/2014/main" xmlns="" id="{AA4EF082-D70D-4F4D-A8F6-DB47CEE8493C}"/>
                </a:ext>
              </a:extLst>
            </p:cNvPr>
            <p:cNvSpPr/>
            <p:nvPr/>
          </p:nvSpPr>
          <p:spPr>
            <a:xfrm>
              <a:off x="4917361" y="3942840"/>
              <a:ext cx="1160862" cy="1160862"/>
            </a:xfrm>
            <a:custGeom>
              <a:avLst/>
              <a:gdLst/>
              <a:ahLst/>
              <a:cxnLst/>
              <a:rect l="0" t="0" r="0" b="0"/>
              <a:pathLst>
                <a:path w="942696" h="942696">
                  <a:moveTo>
                    <a:pt x="0" y="471349"/>
                  </a:moveTo>
                  <a:cubicBezTo>
                    <a:pt x="0" y="211031"/>
                    <a:pt x="211031" y="0"/>
                    <a:pt x="471349" y="0"/>
                  </a:cubicBezTo>
                  <a:cubicBezTo>
                    <a:pt x="731668" y="0"/>
                    <a:pt x="942696" y="211031"/>
                    <a:pt x="942696" y="471349"/>
                  </a:cubicBezTo>
                  <a:cubicBezTo>
                    <a:pt x="942696" y="731668"/>
                    <a:pt x="731668" y="942696"/>
                    <a:pt x="471349" y="942696"/>
                  </a:cubicBezTo>
                  <a:cubicBezTo>
                    <a:pt x="211031" y="942696"/>
                    <a:pt x="0" y="731668"/>
                    <a:pt x="0" y="471349"/>
                  </a:cubicBezTo>
                  <a:close/>
                </a:path>
              </a:pathLst>
            </a:custGeom>
            <a:noFill/>
            <a:ln w="7600" cap="flat">
              <a:solidFill>
                <a:schemeClr val="bg1">
                  <a:lumMod val="75000"/>
                </a:schemeClr>
              </a:solidFill>
              <a:prstDash val="dash"/>
              <a:bevel/>
            </a:ln>
          </p:spPr>
        </p:sp>
        <p:sp>
          <p:nvSpPr>
            <p:cNvPr id="69" name="任意多边形 273">
              <a:extLst>
                <a:ext uri="{FF2B5EF4-FFF2-40B4-BE49-F238E27FC236}">
                  <a16:creationId xmlns:a16="http://schemas.microsoft.com/office/drawing/2014/main" xmlns="" id="{C99230A5-1891-4135-8152-1932E4240AAC}"/>
                </a:ext>
              </a:extLst>
            </p:cNvPr>
            <p:cNvSpPr/>
            <p:nvPr/>
          </p:nvSpPr>
          <p:spPr>
            <a:xfrm>
              <a:off x="5799580" y="4976475"/>
              <a:ext cx="231261" cy="925428"/>
            </a:xfrm>
            <a:custGeom>
              <a:avLst/>
              <a:gdLst/>
              <a:ahLst/>
              <a:cxnLst/>
              <a:rect l="0" t="0" r="0" b="0"/>
              <a:pathLst>
                <a:path w="187799" h="751508">
                  <a:moveTo>
                    <a:pt x="44975" y="0"/>
                  </a:moveTo>
                  <a:cubicBezTo>
                    <a:pt x="192491" y="255505"/>
                    <a:pt x="177029" y="474160"/>
                    <a:pt x="62188" y="663755"/>
                  </a:cubicBezTo>
                  <a:lnTo>
                    <a:pt x="187799" y="643082"/>
                  </a:lnTo>
                  <a:lnTo>
                    <a:pt x="0" y="751508"/>
                  </a:lnTo>
                  <a:lnTo>
                    <a:pt x="8425" y="542774"/>
                  </a:lnTo>
                  <a:lnTo>
                    <a:pt x="45971" y="650381"/>
                  </a:lnTo>
                  <a:cubicBezTo>
                    <a:pt x="198878" y="416835"/>
                    <a:pt x="128955" y="167997"/>
                    <a:pt x="28708" y="9391"/>
                  </a:cubicBezTo>
                  <a:lnTo>
                    <a:pt x="4497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00" cap="flat">
              <a:noFill/>
              <a:bevel/>
            </a:ln>
          </p:spPr>
        </p:sp>
        <p:sp>
          <p:nvSpPr>
            <p:cNvPr id="70" name="椭圆 1">
              <a:extLst>
                <a:ext uri="{FF2B5EF4-FFF2-40B4-BE49-F238E27FC236}">
                  <a16:creationId xmlns:a16="http://schemas.microsoft.com/office/drawing/2014/main" xmlns="" id="{1DAFC34B-2406-435D-94D6-E48D8C1E1BF1}"/>
                </a:ext>
              </a:extLst>
            </p:cNvPr>
            <p:cNvSpPr/>
            <p:nvPr/>
          </p:nvSpPr>
          <p:spPr>
            <a:xfrm>
              <a:off x="5326557" y="4370443"/>
              <a:ext cx="329826" cy="305656"/>
            </a:xfrm>
            <a:custGeom>
              <a:avLst/>
              <a:gdLst>
                <a:gd name="T0" fmla="*/ 5404 w 6827"/>
                <a:gd name="T1" fmla="*/ 0 h 6336"/>
                <a:gd name="T2" fmla="*/ 1422 w 6827"/>
                <a:gd name="T3" fmla="*/ 0 h 6336"/>
                <a:gd name="T4" fmla="*/ 0 w 6827"/>
                <a:gd name="T5" fmla="*/ 1422 h 6336"/>
                <a:gd name="T6" fmla="*/ 0 w 6827"/>
                <a:gd name="T7" fmla="*/ 3698 h 6336"/>
                <a:gd name="T8" fmla="*/ 1422 w 6827"/>
                <a:gd name="T9" fmla="*/ 5120 h 6336"/>
                <a:gd name="T10" fmla="*/ 2276 w 6827"/>
                <a:gd name="T11" fmla="*/ 5120 h 6336"/>
                <a:gd name="T12" fmla="*/ 2560 w 6827"/>
                <a:gd name="T13" fmla="*/ 4836 h 6336"/>
                <a:gd name="T14" fmla="*/ 2276 w 6827"/>
                <a:gd name="T15" fmla="*/ 4551 h 6336"/>
                <a:gd name="T16" fmla="*/ 1422 w 6827"/>
                <a:gd name="T17" fmla="*/ 4551 h 6336"/>
                <a:gd name="T18" fmla="*/ 569 w 6827"/>
                <a:gd name="T19" fmla="*/ 3698 h 6336"/>
                <a:gd name="T20" fmla="*/ 569 w 6827"/>
                <a:gd name="T21" fmla="*/ 1422 h 6336"/>
                <a:gd name="T22" fmla="*/ 1422 w 6827"/>
                <a:gd name="T23" fmla="*/ 569 h 6336"/>
                <a:gd name="T24" fmla="*/ 5404 w 6827"/>
                <a:gd name="T25" fmla="*/ 569 h 6336"/>
                <a:gd name="T26" fmla="*/ 6258 w 6827"/>
                <a:gd name="T27" fmla="*/ 1422 h 6336"/>
                <a:gd name="T28" fmla="*/ 6258 w 6827"/>
                <a:gd name="T29" fmla="*/ 3698 h 6336"/>
                <a:gd name="T30" fmla="*/ 5404 w 6827"/>
                <a:gd name="T31" fmla="*/ 4551 h 6336"/>
                <a:gd name="T32" fmla="*/ 5404 w 6827"/>
                <a:gd name="T33" fmla="*/ 3698 h 6336"/>
                <a:gd name="T34" fmla="*/ 4962 w 6827"/>
                <a:gd name="T35" fmla="*/ 3461 h 6336"/>
                <a:gd name="T36" fmla="*/ 3256 w 6827"/>
                <a:gd name="T37" fmla="*/ 4599 h 6336"/>
                <a:gd name="T38" fmla="*/ 3256 w 6827"/>
                <a:gd name="T39" fmla="*/ 5072 h 6336"/>
                <a:gd name="T40" fmla="*/ 4962 w 6827"/>
                <a:gd name="T41" fmla="*/ 6210 h 6336"/>
                <a:gd name="T42" fmla="*/ 5404 w 6827"/>
                <a:gd name="T43" fmla="*/ 5974 h 6336"/>
                <a:gd name="T44" fmla="*/ 5404 w 6827"/>
                <a:gd name="T45" fmla="*/ 5120 h 6336"/>
                <a:gd name="T46" fmla="*/ 6827 w 6827"/>
                <a:gd name="T47" fmla="*/ 3698 h 6336"/>
                <a:gd name="T48" fmla="*/ 6827 w 6827"/>
                <a:gd name="T49" fmla="*/ 1422 h 6336"/>
                <a:gd name="T50" fmla="*/ 5404 w 6827"/>
                <a:gd name="T51" fmla="*/ 0 h 6336"/>
                <a:gd name="T52" fmla="*/ 4836 w 6827"/>
                <a:gd name="T53" fmla="*/ 5442 h 6336"/>
                <a:gd name="T54" fmla="*/ 3926 w 6827"/>
                <a:gd name="T55" fmla="*/ 4836 h 6336"/>
                <a:gd name="T56" fmla="*/ 4836 w 6827"/>
                <a:gd name="T57" fmla="*/ 4229 h 6336"/>
                <a:gd name="T58" fmla="*/ 4836 w 6827"/>
                <a:gd name="T59" fmla="*/ 5442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27" h="6336">
                  <a:moveTo>
                    <a:pt x="5404" y="0"/>
                  </a:moveTo>
                  <a:lnTo>
                    <a:pt x="1422" y="0"/>
                  </a:lnTo>
                  <a:cubicBezTo>
                    <a:pt x="637" y="0"/>
                    <a:pt x="0" y="637"/>
                    <a:pt x="0" y="1422"/>
                  </a:cubicBezTo>
                  <a:lnTo>
                    <a:pt x="0" y="3698"/>
                  </a:lnTo>
                  <a:cubicBezTo>
                    <a:pt x="0" y="4483"/>
                    <a:pt x="637" y="5120"/>
                    <a:pt x="1422" y="5120"/>
                  </a:cubicBezTo>
                  <a:lnTo>
                    <a:pt x="2276" y="5120"/>
                  </a:lnTo>
                  <a:cubicBezTo>
                    <a:pt x="2433" y="5120"/>
                    <a:pt x="2560" y="4993"/>
                    <a:pt x="2560" y="4836"/>
                  </a:cubicBezTo>
                  <a:cubicBezTo>
                    <a:pt x="2560" y="4679"/>
                    <a:pt x="2433" y="4551"/>
                    <a:pt x="2276" y="4551"/>
                  </a:cubicBezTo>
                  <a:lnTo>
                    <a:pt x="1422" y="4551"/>
                  </a:lnTo>
                  <a:cubicBezTo>
                    <a:pt x="951" y="4551"/>
                    <a:pt x="569" y="4169"/>
                    <a:pt x="569" y="3698"/>
                  </a:cubicBezTo>
                  <a:lnTo>
                    <a:pt x="569" y="1422"/>
                  </a:lnTo>
                  <a:cubicBezTo>
                    <a:pt x="569" y="951"/>
                    <a:pt x="951" y="569"/>
                    <a:pt x="1422" y="569"/>
                  </a:cubicBezTo>
                  <a:lnTo>
                    <a:pt x="5404" y="569"/>
                  </a:lnTo>
                  <a:cubicBezTo>
                    <a:pt x="5876" y="569"/>
                    <a:pt x="6258" y="951"/>
                    <a:pt x="6258" y="1422"/>
                  </a:cubicBezTo>
                  <a:lnTo>
                    <a:pt x="6258" y="3698"/>
                  </a:lnTo>
                  <a:cubicBezTo>
                    <a:pt x="6258" y="4169"/>
                    <a:pt x="5876" y="4551"/>
                    <a:pt x="5404" y="4551"/>
                  </a:cubicBezTo>
                  <a:lnTo>
                    <a:pt x="5404" y="3698"/>
                  </a:lnTo>
                  <a:cubicBezTo>
                    <a:pt x="5404" y="3471"/>
                    <a:pt x="5151" y="3335"/>
                    <a:pt x="4962" y="3461"/>
                  </a:cubicBezTo>
                  <a:lnTo>
                    <a:pt x="3256" y="4599"/>
                  </a:lnTo>
                  <a:cubicBezTo>
                    <a:pt x="3087" y="4712"/>
                    <a:pt x="3087" y="4960"/>
                    <a:pt x="3256" y="5072"/>
                  </a:cubicBezTo>
                  <a:lnTo>
                    <a:pt x="4962" y="6210"/>
                  </a:lnTo>
                  <a:cubicBezTo>
                    <a:pt x="5151" y="6336"/>
                    <a:pt x="5404" y="6201"/>
                    <a:pt x="5404" y="5974"/>
                  </a:cubicBezTo>
                  <a:lnTo>
                    <a:pt x="5404" y="5120"/>
                  </a:lnTo>
                  <a:cubicBezTo>
                    <a:pt x="6190" y="5120"/>
                    <a:pt x="6827" y="4483"/>
                    <a:pt x="6827" y="3698"/>
                  </a:cubicBezTo>
                  <a:lnTo>
                    <a:pt x="6827" y="1422"/>
                  </a:lnTo>
                  <a:cubicBezTo>
                    <a:pt x="6827" y="637"/>
                    <a:pt x="6190" y="0"/>
                    <a:pt x="5404" y="0"/>
                  </a:cubicBezTo>
                  <a:close/>
                  <a:moveTo>
                    <a:pt x="4836" y="5442"/>
                  </a:moveTo>
                  <a:lnTo>
                    <a:pt x="3926" y="4836"/>
                  </a:lnTo>
                  <a:lnTo>
                    <a:pt x="4836" y="4229"/>
                  </a:lnTo>
                  <a:lnTo>
                    <a:pt x="4836" y="54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71" name="组合 68">
            <a:extLst>
              <a:ext uri="{FF2B5EF4-FFF2-40B4-BE49-F238E27FC236}">
                <a16:creationId xmlns:a16="http://schemas.microsoft.com/office/drawing/2014/main" xmlns="" id="{10BD2940-AB9F-43B4-8E38-9A15E7CCC6E5}"/>
              </a:ext>
            </a:extLst>
          </p:cNvPr>
          <p:cNvGrpSpPr/>
          <p:nvPr/>
        </p:nvGrpSpPr>
        <p:grpSpPr>
          <a:xfrm>
            <a:off x="107504" y="46069"/>
            <a:ext cx="8208912" cy="846253"/>
            <a:chOff x="479725" y="239597"/>
            <a:chExt cx="8208912" cy="846253"/>
          </a:xfrm>
        </p:grpSpPr>
        <p:pic>
          <p:nvPicPr>
            <p:cNvPr id="72" name="图片 69">
              <a:extLst>
                <a:ext uri="{FF2B5EF4-FFF2-40B4-BE49-F238E27FC236}">
                  <a16:creationId xmlns:a16="http://schemas.microsoft.com/office/drawing/2014/main" xmlns="" id="{BF9F97B9-D8E6-43B6-BD00-ABAD676FD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725" y="239597"/>
              <a:ext cx="863431" cy="846253"/>
            </a:xfrm>
            <a:prstGeom prst="rect">
              <a:avLst/>
            </a:prstGeom>
          </p:spPr>
        </p:pic>
        <p:sp>
          <p:nvSpPr>
            <p:cNvPr id="73" name="文本框 70">
              <a:extLst>
                <a:ext uri="{FF2B5EF4-FFF2-40B4-BE49-F238E27FC236}">
                  <a16:creationId xmlns:a16="http://schemas.microsoft.com/office/drawing/2014/main" xmlns="" id="{A7EE16B3-3C2F-4D73-8969-3F82ADA6E390}"/>
                </a:ext>
              </a:extLst>
            </p:cNvPr>
            <p:cNvSpPr txBox="1"/>
            <p:nvPr/>
          </p:nvSpPr>
          <p:spPr>
            <a:xfrm>
              <a:off x="559015" y="415925"/>
              <a:ext cx="70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文本框 72">
              <a:extLst>
                <a:ext uri="{FF2B5EF4-FFF2-40B4-BE49-F238E27FC236}">
                  <a16:creationId xmlns:a16="http://schemas.microsoft.com/office/drawing/2014/main" xmlns="" id="{A24A5A43-220F-4EF9-B787-6ACA7B117E2A}"/>
                </a:ext>
              </a:extLst>
            </p:cNvPr>
            <p:cNvSpPr txBox="1"/>
            <p:nvPr/>
          </p:nvSpPr>
          <p:spPr>
            <a:xfrm>
              <a:off x="1478659" y="325571"/>
              <a:ext cx="7209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Everything in Lao you don’t know</a:t>
              </a:r>
              <a:endParaRPr lang="zh-CN" altLang="en-US" sz="32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05F869-01C1-45DE-93B3-A3A750B25B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99" y="1944880"/>
            <a:ext cx="1292645" cy="1328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21ACBE-BAA2-4E3E-8A75-16568CBD68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76" y="1984482"/>
            <a:ext cx="969076" cy="85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BDE226-124B-4C9C-B6F8-47BD3479C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84" y="2182490"/>
            <a:ext cx="957918" cy="870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772240-E0B1-4E72-AF79-F96ECB1293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0" y="2851428"/>
            <a:ext cx="822860" cy="804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742F7A-96FF-4540-A31A-201432C462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48" y="2967933"/>
            <a:ext cx="927297" cy="887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xmlns="" id="{33337C11-062A-44D8-A6B8-25F36CDE6B6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99" r="26399"/>
          <a:stretch>
            <a:fillRect/>
          </a:stretch>
        </p:blipFill>
        <p:spPr>
          <a:xfrm>
            <a:off x="5148155" y="2991380"/>
            <a:ext cx="1285847" cy="12072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97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7DD62C3-FB09-463F-AC5C-E463F4F51BDF}"/>
              </a:ext>
            </a:extLst>
          </p:cNvPr>
          <p:cNvSpPr txBox="1"/>
          <p:nvPr/>
        </p:nvSpPr>
        <p:spPr>
          <a:xfrm>
            <a:off x="881844" y="310297"/>
            <a:ext cx="185395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F5496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Flag of Laos</a:t>
            </a:r>
            <a:endParaRPr lang="en-US" sz="16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4D532D0F-A866-4A6F-9F08-0F5869C7C82F}"/>
              </a:ext>
            </a:extLst>
          </p:cNvPr>
          <p:cNvSpPr txBox="1"/>
          <p:nvPr/>
        </p:nvSpPr>
        <p:spPr>
          <a:xfrm>
            <a:off x="5553236" y="311871"/>
            <a:ext cx="1781944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F5496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Emblem of Laos</a:t>
            </a:r>
            <a:endParaRPr lang="en-US" sz="16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1012C28-0EE4-467C-9CE2-83037151E7CF}"/>
              </a:ext>
            </a:extLst>
          </p:cNvPr>
          <p:cNvSpPr txBox="1"/>
          <p:nvPr/>
        </p:nvSpPr>
        <p:spPr>
          <a:xfrm>
            <a:off x="-540568" y="1884103"/>
            <a:ext cx="4572000" cy="72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o-L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00001" pitchFamily="2" charset="2"/>
              </a:rPr>
              <a:t>ສາທາລະນະລັດ ປະຊາທິປະໄຕ ປະຊາຊົນລາວ</a:t>
            </a:r>
            <a:r>
              <a:rPr lang="lo-L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Lao People's Democratic Republic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B998FD3A-A8FF-4C51-AE73-7C0C738E81BE}"/>
              </a:ext>
            </a:extLst>
          </p:cNvPr>
          <p:cNvSpPr txBox="1"/>
          <p:nvPr/>
        </p:nvSpPr>
        <p:spPr>
          <a:xfrm>
            <a:off x="3366120" y="1820919"/>
            <a:ext cx="5958408" cy="787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Emblem Motto</a:t>
            </a:r>
            <a:r>
              <a:rPr lang="en-US" sz="18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: </a:t>
            </a:r>
            <a:r>
              <a:rPr lang="en-US" sz="1400" dirty="0">
                <a:effectLst/>
                <a:latin typeface="Phetsarath OT" panose="02000500000000000001" pitchFamily="2" charset="2"/>
                <a:ea typeface="Calibri" panose="020F0502020204030204" pitchFamily="34" charset="0"/>
                <a:cs typeface="Cordia New" panose="020B0304020202020204" pitchFamily="34" charset="-34"/>
              </a:rPr>
              <a:t>“</a:t>
            </a:r>
            <a:r>
              <a:rPr lang="lo-L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00001" pitchFamily="2" charset="2"/>
              </a:rPr>
              <a:t>ສັນຕິພາບ ເອກະລາດ ປະຊາທິປະໄຕ ເອກະພາບ ວັດທະນະຖາວອນ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Angsana New" panose="02020603050405020304" pitchFamily="18" charset="-34"/>
                <a:ea typeface="Calibri" panose="020F0502020204030204" pitchFamily="34" charset="0"/>
              </a:rPr>
              <a:t>“Peace, independence, democracy, unity and prosperity”</a:t>
            </a:r>
            <a:endParaRPr lang="en-US" sz="1600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DCC2BE73-559E-4C52-BA1D-7BE715360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09868"/>
            <a:ext cx="1327661" cy="88555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706DF0B1-212B-44E3-9D20-F9BEA9ED4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4" y="739237"/>
            <a:ext cx="1042390" cy="915566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687C6DD-371A-443E-BC6A-476C74D4285F}"/>
              </a:ext>
            </a:extLst>
          </p:cNvPr>
          <p:cNvSpPr txBox="1"/>
          <p:nvPr/>
        </p:nvSpPr>
        <p:spPr>
          <a:xfrm>
            <a:off x="1630389" y="461758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 of the Lao People's Revolutionary Party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E753591-FED9-4F66-9874-934F2FFDB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29" y="3431487"/>
            <a:ext cx="1538720" cy="1025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5">
            <a:extLst>
              <a:ext uri="{FF2B5EF4-FFF2-40B4-BE49-F238E27FC236}">
                <a16:creationId xmlns:a16="http://schemas.microsoft.com/office/drawing/2014/main" xmlns="" id="{D9006663-0C45-40E7-A58F-B6C023B1B64B}"/>
              </a:ext>
            </a:extLst>
          </p:cNvPr>
          <p:cNvGrpSpPr/>
          <p:nvPr/>
        </p:nvGrpSpPr>
        <p:grpSpPr>
          <a:xfrm>
            <a:off x="303147" y="123478"/>
            <a:ext cx="8695304" cy="2186705"/>
            <a:chOff x="2753134" y="640255"/>
            <a:chExt cx="8695304" cy="2186705"/>
          </a:xfrm>
        </p:grpSpPr>
        <p:sp>
          <p:nvSpPr>
            <p:cNvPr id="5" name="文本框 27">
              <a:extLst>
                <a:ext uri="{FF2B5EF4-FFF2-40B4-BE49-F238E27FC236}">
                  <a16:creationId xmlns:a16="http://schemas.microsoft.com/office/drawing/2014/main" xmlns="" id="{E6A7A307-E7D0-488A-8543-D53CFE94B43C}"/>
                </a:ext>
              </a:extLst>
            </p:cNvPr>
            <p:cNvSpPr txBox="1"/>
            <p:nvPr/>
          </p:nvSpPr>
          <p:spPr>
            <a:xfrm>
              <a:off x="2753134" y="640255"/>
              <a:ext cx="5786916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French Script MT" panose="03020402040607040605" pitchFamily="66" charset="0"/>
                </a:rPr>
                <a:t> 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nch Script MT" panose="03020402040607040605" pitchFamily="66" charset="0"/>
                </a:rPr>
                <a:t>LAOS</a:t>
              </a:r>
              <a:r>
                <a:rPr lang="en-US" sz="6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nch Script MT" panose="03020402040607040605" pitchFamily="66" charset="0"/>
                </a:rPr>
                <a:t> </a:t>
              </a:r>
            </a:p>
            <a:p>
              <a:r>
                <a:rPr lang="en-US" sz="3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nch Script MT" panose="03020402040607040605" pitchFamily="66" charset="0"/>
                </a:rPr>
                <a:t>  </a:t>
              </a:r>
              <a:r>
                <a:rPr 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nch Script MT" panose="03020402040607040605" pitchFamily="66" charset="0"/>
                </a:rPr>
                <a:t>Buddhism and multi culture </a:t>
              </a:r>
            </a:p>
            <a:p>
              <a:r>
                <a:rPr 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nch Script MT" panose="03020402040607040605" pitchFamily="66" charset="0"/>
                </a:rPr>
                <a:t> You need to know before visiting </a:t>
              </a:r>
              <a:endParaRPr lang="zh-CN" altLang="en-US" sz="3000" b="1" dirty="0">
                <a:solidFill>
                  <a:srgbClr val="0F1D3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" name="文本框 28">
              <a:extLst>
                <a:ext uri="{FF2B5EF4-FFF2-40B4-BE49-F238E27FC236}">
                  <a16:creationId xmlns:a16="http://schemas.microsoft.com/office/drawing/2014/main" xmlns="" id="{0E7DCDF1-5D63-4117-8FD7-58504494F2EC}"/>
                </a:ext>
              </a:extLst>
            </p:cNvPr>
            <p:cNvSpPr txBox="1"/>
            <p:nvPr/>
          </p:nvSpPr>
          <p:spPr>
            <a:xfrm>
              <a:off x="9326243" y="2519183"/>
              <a:ext cx="21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F1D38"/>
                  </a:solidFill>
                  <a:latin typeface="Microsoft YaHei UI Light" panose="020B0502040204020203" pitchFamily="34" charset="-122"/>
                  <a:ea typeface="Microsoft YaHei UI Light" panose="020B0502040204020203" pitchFamily="34" charset="-122"/>
                  <a:cs typeface="Verdana" panose="020B0604030504040204" pitchFamily="34" charset="0"/>
                </a:rPr>
                <a:t>Please enter your title</a:t>
              </a:r>
              <a:endParaRPr lang="zh-CN" altLang="en-US" sz="1400" dirty="0">
                <a:solidFill>
                  <a:srgbClr val="0F1D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Verdana" panose="020B060403050404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FC5065-A5B2-4573-90B0-98B13286E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 b="4200"/>
          <a:stretch/>
        </p:blipFill>
        <p:spPr>
          <a:xfrm>
            <a:off x="2987824" y="2552245"/>
            <a:ext cx="2843808" cy="16041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F8793B-E37E-4317-B506-D0440D65F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94" y="4305749"/>
            <a:ext cx="1182462" cy="665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335D54-630A-4A10-A8B9-1319A6E5C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76351"/>
            <a:ext cx="926045" cy="6945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93FC01-679F-4D1E-9DBB-33DF991FA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71750"/>
            <a:ext cx="2797057" cy="15758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68BF6E-A53F-4D2F-BA33-34B5052B9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55" y="4287873"/>
            <a:ext cx="1029342" cy="6830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ACEAF33-AF83-4A42-AE8F-AB824ADF72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6" y="2547701"/>
            <a:ext cx="2412776" cy="159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B3C5D-205E-4547-8C89-83B1C2C09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07" y="4316551"/>
            <a:ext cx="970485" cy="6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477D"/>
      </a:accent1>
      <a:accent2>
        <a:srgbClr val="A5A5A5"/>
      </a:accent2>
      <a:accent3>
        <a:srgbClr val="22477D"/>
      </a:accent3>
      <a:accent4>
        <a:srgbClr val="A5A5A5"/>
      </a:accent4>
      <a:accent5>
        <a:srgbClr val="24467D"/>
      </a:accent5>
      <a:accent6>
        <a:srgbClr val="A5A5A5"/>
      </a:accent6>
      <a:hlink>
        <a:srgbClr val="22477D"/>
      </a:hlink>
      <a:folHlink>
        <a:srgbClr val="A5A5A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>
          <a:blip xmlns:r="http://schemas.openxmlformats.org/officeDocument/2006/relationships" r:embed="rId1"/>
          <a:srcRect/>
          <a:stretch>
            <a:fillRect l="-24102" r="-24102"/>
          </a:stretch>
        </a:blipFill>
        <a:ln w="38100" cap="flat">
          <a:solidFill>
            <a:srgbClr val="79C5D9"/>
          </a:solidFill>
          <a:prstDash val="solid"/>
          <a:miter lim="800000"/>
          <a:headEnd/>
          <a:tailE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>
            <a:solidFill>
              <a:prstClr val="black"/>
            </a:solidFill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2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506</Words>
  <Application>Microsoft Office PowerPoint</Application>
  <PresentationFormat>นำเสนอทางหน้าจอ (16:9)</PresentationFormat>
  <Paragraphs>150</Paragraphs>
  <Slides>31</Slides>
  <Notes>19</Notes>
  <HiddenSlides>0</HiddenSlides>
  <MMClips>2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31</vt:i4>
      </vt:variant>
    </vt:vector>
  </HeadingPairs>
  <TitlesOfParts>
    <vt:vector size="32" baseType="lpstr">
      <vt:lpstr>第一PPT，www.1ppt.com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Windows User</cp:lastModifiedBy>
  <cp:revision>260</cp:revision>
  <cp:lastPrinted>2020-09-12T02:47:06Z</cp:lastPrinted>
  <dcterms:created xsi:type="dcterms:W3CDTF">2015-12-11T17:46:00Z</dcterms:created>
  <dcterms:modified xsi:type="dcterms:W3CDTF">2020-09-13T11:16:29Z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