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ADD5CF4-6646-4414-A3D7-BC0A9BFDBA2E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C97C239-9814-46DD-81AF-273105210B26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996952"/>
            <a:ext cx="4013200" cy="4286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1031240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Buddhism in </a:t>
            </a:r>
            <a:r>
              <a:rPr lang="en-US" sz="2000" dirty="0" err="1" smtClean="0"/>
              <a:t>cambodia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51723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Ven. </a:t>
            </a:r>
            <a:r>
              <a:rPr lang="en-US" sz="2000" dirty="0" err="1" smtClean="0"/>
              <a:t>Kimpicheth</a:t>
            </a:r>
            <a:r>
              <a:rPr lang="en-US" sz="2000" dirty="0" smtClean="0"/>
              <a:t> </a:t>
            </a:r>
            <a:r>
              <a:rPr lang="en-US" sz="2000" dirty="0" err="1" smtClean="0"/>
              <a:t>Chhon</a:t>
            </a:r>
            <a:endParaRPr lang="en-US" sz="2000" dirty="0" smtClean="0"/>
          </a:p>
          <a:p>
            <a:r>
              <a:rPr lang="en-US" sz="2000" dirty="0" err="1" smtClean="0"/>
              <a:t>Khemara</a:t>
            </a:r>
            <a:r>
              <a:rPr lang="en-US" sz="2000" dirty="0" smtClean="0"/>
              <a:t> </a:t>
            </a:r>
            <a:r>
              <a:rPr lang="en-US" sz="2000" dirty="0" smtClean="0"/>
              <a:t>Student Association</a:t>
            </a:r>
            <a:r>
              <a:rPr lang="en-US" sz="2000" dirty="0" smtClean="0"/>
              <a:t>, MCU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5648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114800" cy="701040"/>
          </a:xfrm>
        </p:spPr>
        <p:txBody>
          <a:bodyPr/>
          <a:lstStyle/>
          <a:p>
            <a:r>
              <a:rPr lang="en-US" dirty="0" smtClean="0"/>
              <a:t>Culture, art and belief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701797" cy="22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9" y="4293096"/>
            <a:ext cx="2776559" cy="2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8098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27984" y="4437112"/>
            <a:ext cx="3384376" cy="2068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BLACK MAGIC</a:t>
            </a:r>
          </a:p>
          <a:p>
            <a:pPr algn="ctr"/>
            <a:r>
              <a:rPr lang="en-US" sz="8000" dirty="0"/>
              <a:t>?</a:t>
            </a:r>
            <a:endParaRPr lang="th-TH" sz="8000" dirty="0"/>
          </a:p>
        </p:txBody>
      </p:sp>
      <p:sp>
        <p:nvSpPr>
          <p:cNvPr id="10" name="Oval 9"/>
          <p:cNvSpPr/>
          <p:nvPr/>
        </p:nvSpPr>
        <p:spPr>
          <a:xfrm>
            <a:off x="1115616" y="476672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7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8221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3356992"/>
            <a:ext cx="4114800" cy="70104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54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Because the Great Angkor </a:t>
            </a:r>
            <a:r>
              <a:rPr lang="en-US" dirty="0" err="1" smtClean="0"/>
              <a:t>Wat</a:t>
            </a:r>
            <a:r>
              <a:rPr lang="en-US" dirty="0" smtClean="0"/>
              <a:t> and more than three thousands of ancient monuments in the country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599" y="980728"/>
            <a:ext cx="4114800" cy="701040"/>
          </a:xfrm>
        </p:spPr>
        <p:txBody>
          <a:bodyPr/>
          <a:lstStyle/>
          <a:p>
            <a:r>
              <a:rPr lang="en-US" dirty="0" smtClean="0"/>
              <a:t>Cambodia is called the kingdom of wonder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24944"/>
            <a:ext cx="66247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   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471304"/>
            <a:ext cx="5976664" cy="1805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7 Wonders of Buddhism in </a:t>
            </a:r>
            <a:r>
              <a:rPr lang="en-US" sz="2000" dirty="0" err="1" smtClean="0"/>
              <a:t>cambodia</a:t>
            </a:r>
            <a:r>
              <a:rPr lang="en-US" sz="2000" dirty="0" smtClean="0"/>
              <a:t> you should know!</a:t>
            </a:r>
            <a:endParaRPr lang="th-TH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1580"/>
            <a:ext cx="6840760" cy="354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there is no single Mahayana monk and people don’t even know that their ancestors were practicing Mahayana Buddhism?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Cambodian </a:t>
            </a:r>
            <a:r>
              <a:rPr lang="en-US" dirty="0"/>
              <a:t>statue of </a:t>
            </a:r>
            <a:r>
              <a:rPr lang="en-US" dirty="0" err="1"/>
              <a:t>Avalokiteśvara</a:t>
            </a:r>
            <a:r>
              <a:rPr lang="en-US" dirty="0"/>
              <a:t> Bodhisattva. </a:t>
            </a:r>
            <a:endParaRPr lang="en-US" dirty="0" smtClean="0"/>
          </a:p>
          <a:p>
            <a:r>
              <a:rPr lang="en-US" dirty="0" smtClean="0"/>
              <a:t>Sandstone</a:t>
            </a:r>
            <a:r>
              <a:rPr lang="en-US" dirty="0"/>
              <a:t>, 7th century CE.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Cambodia used to be the Mahayana Buddhist </a:t>
            </a:r>
            <a:r>
              <a:rPr lang="en-US" dirty="0" smtClean="0"/>
              <a:t>country</a:t>
            </a:r>
            <a:endParaRPr lang="th-TH" dirty="0"/>
          </a:p>
        </p:txBody>
      </p:sp>
      <p:pic>
        <p:nvPicPr>
          <p:cNvPr id="1027" name="Picture 3" descr="C:\Users\Administrator.SC-201706091539\Desktop\Guimet_5887_Avalokiteshv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0963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908720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6012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But there is no religious conflict in the history…why?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544616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Hinduism, </a:t>
            </a:r>
            <a:r>
              <a:rPr lang="en-US" dirty="0"/>
              <a:t>Buddhism, and Muslim are always in </a:t>
            </a:r>
            <a:r>
              <a:rPr lang="en-US" dirty="0" smtClean="0"/>
              <a:t>Cambodia and now including Christianity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6304"/>
            <a:ext cx="51845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55576" y="908720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2069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But how can Buddhism always </a:t>
            </a:r>
            <a:r>
              <a:rPr lang="en-US" dirty="0"/>
              <a:t>return </a:t>
            </a:r>
            <a:r>
              <a:rPr lang="en-US" dirty="0" smtClean="0"/>
              <a:t>to be the main religion of Cambodia?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544616" cy="839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Buddhism had </a:t>
            </a:r>
            <a:r>
              <a:rPr lang="en-US" dirty="0"/>
              <a:t>completely destroyed from the country several </a:t>
            </a:r>
            <a:r>
              <a:rPr lang="en-US" dirty="0" smtClean="0"/>
              <a:t>times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284983"/>
            <a:ext cx="3261425" cy="2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6" y="2852936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83568" y="908720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227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975360"/>
            <a:ext cx="5184576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world </a:t>
            </a:r>
            <a:r>
              <a:rPr lang="en-US" dirty="0" smtClean="0"/>
              <a:t>Most youngest </a:t>
            </a:r>
            <a:r>
              <a:rPr lang="en-US" dirty="0"/>
              <a:t>population </a:t>
            </a:r>
            <a:r>
              <a:rPr lang="en-US" dirty="0" smtClean="0"/>
              <a:t> &amp; The world youngest </a:t>
            </a:r>
            <a:r>
              <a:rPr lang="en-US" dirty="0" err="1"/>
              <a:t>Sangha</a:t>
            </a:r>
            <a:r>
              <a:rPr lang="en-US" dirty="0"/>
              <a:t> leaders</a:t>
            </a:r>
            <a:br>
              <a:rPr lang="en-US" dirty="0"/>
            </a:b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69768"/>
            <a:ext cx="5112568" cy="29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27584" y="908720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1706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People of new generation learn Buddhism through questions not beliefs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“Liberal” and “Conservative”</a:t>
            </a:r>
            <a:endParaRPr lang="th-TH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CamBodian</a:t>
            </a:r>
            <a:r>
              <a:rPr lang="en-US" dirty="0" smtClean="0"/>
              <a:t> Buddhism is like The </a:t>
            </a:r>
            <a:r>
              <a:rPr lang="en-US" dirty="0"/>
              <a:t>sky after the big </a:t>
            </a:r>
            <a:r>
              <a:rPr lang="en-US" dirty="0" smtClean="0"/>
              <a:t>storm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9780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187624" y="908720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4308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Who are they? I know you are thinking about the MONKS!</a:t>
            </a:r>
          </a:p>
          <a:p>
            <a:pPr algn="l"/>
            <a:r>
              <a:rPr lang="en-US" dirty="0" smtClean="0"/>
              <a:t>			BUT…Teaching Buddhism is liberal in Cambodia</a:t>
            </a:r>
          </a:p>
          <a:p>
            <a:pPr algn="l"/>
            <a:endParaRPr lang="th-T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Buddhist masters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1187624" y="908720"/>
            <a:ext cx="86409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6</a:t>
            </a:r>
            <a:endParaRPr lang="th-TH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952328" cy="239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9930"/>
            <a:ext cx="3171019" cy="24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6136" y="6054298"/>
            <a:ext cx="227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Buth</a:t>
            </a:r>
            <a:r>
              <a:rPr lang="en-US" sz="1600" dirty="0"/>
              <a:t> </a:t>
            </a:r>
            <a:r>
              <a:rPr lang="en-US" sz="1600" dirty="0" err="1" smtClean="0"/>
              <a:t>Savong</a:t>
            </a:r>
            <a:r>
              <a:rPr lang="en-US" sz="1600" dirty="0" smtClean="0"/>
              <a:t>, Lay Master </a:t>
            </a:r>
            <a:endParaRPr lang="th-TH" sz="1600" dirty="0"/>
          </a:p>
        </p:txBody>
      </p:sp>
      <p:sp>
        <p:nvSpPr>
          <p:cNvPr id="10" name="Rectangle 9"/>
          <p:cNvSpPr/>
          <p:nvPr/>
        </p:nvSpPr>
        <p:spPr>
          <a:xfrm>
            <a:off x="783523" y="5682734"/>
            <a:ext cx="2654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Ven. San </a:t>
            </a:r>
            <a:r>
              <a:rPr lang="en-US" sz="1600" dirty="0" err="1" smtClean="0"/>
              <a:t>Sochea</a:t>
            </a:r>
            <a:r>
              <a:rPr lang="en-US" sz="1600" dirty="0" smtClean="0"/>
              <a:t>, Monk Master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369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894</TotalTime>
  <Words>196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BlackTie</vt:lpstr>
      <vt:lpstr>  Buddhism in cambodia </vt:lpstr>
      <vt:lpstr>Cambodia is called the kingdom of wonder</vt:lpstr>
      <vt:lpstr>7 Wonders of Buddhism in cambodia you should know!</vt:lpstr>
      <vt:lpstr>Cambodia used to be the Mahayana Buddhist country</vt:lpstr>
      <vt:lpstr>Hinduism, Buddhism, and Muslim are always in Cambodia and now including Christianity</vt:lpstr>
      <vt:lpstr> Buddhism had completely destroyed from the country several times</vt:lpstr>
      <vt:lpstr> the world Most youngest population  &amp; The world youngest Sangha leaders </vt:lpstr>
      <vt:lpstr>CamBodian Buddhism is like The sky after the big storm </vt:lpstr>
      <vt:lpstr>Buddhist masters</vt:lpstr>
      <vt:lpstr>Culture, art and belief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 in cambodia the kingdom of wonder</dc:title>
  <dc:creator>Windows User</dc:creator>
  <cp:lastModifiedBy>Windows User</cp:lastModifiedBy>
  <cp:revision>60</cp:revision>
  <dcterms:created xsi:type="dcterms:W3CDTF">2017-08-29T02:16:02Z</dcterms:created>
  <dcterms:modified xsi:type="dcterms:W3CDTF">2017-08-30T09:08:21Z</dcterms:modified>
</cp:coreProperties>
</file>