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208" y="5037922"/>
            <a:ext cx="5297360" cy="861420"/>
          </a:xfrm>
          <a:noFill/>
        </p:spPr>
        <p:txBody>
          <a:bodyPr>
            <a:normAutofit/>
          </a:bodyPr>
          <a:lstStyle/>
          <a:p>
            <a:r>
              <a:rPr lang="en-US" sz="4400" b="1" i="1" dirty="0" smtClean="0">
                <a:solidFill>
                  <a:schemeClr val="bg1"/>
                </a:solidFill>
              </a:rPr>
              <a:t>MCU,</a:t>
            </a:r>
            <a:r>
              <a:rPr lang="en-US" sz="4400" b="1" i="1" dirty="0" smtClean="0">
                <a:solidFill>
                  <a:schemeClr val="tx1"/>
                </a:solidFill>
              </a:rPr>
              <a:t> </a:t>
            </a:r>
            <a:r>
              <a:rPr lang="en-US" sz="4400" b="1" i="1" dirty="0" smtClean="0">
                <a:solidFill>
                  <a:schemeClr val="bg1"/>
                </a:solidFill>
              </a:rPr>
              <a:t>THAILAND</a:t>
            </a:r>
            <a:endParaRPr lang="en-US" sz="44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24" y="1538752"/>
            <a:ext cx="10106697" cy="3368899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2335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14300"/>
            <a:ext cx="5245100" cy="3027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82604"/>
            <a:ext cx="5308600" cy="3519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3223275"/>
            <a:ext cx="5372100" cy="3579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27000"/>
            <a:ext cx="5308600" cy="298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7105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973668"/>
            <a:ext cx="5143500" cy="706964"/>
          </a:xfrm>
          <a:solidFill>
            <a:schemeClr val="tx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b="1" dirty="0" smtClean="0"/>
              <a:t>          TRADITIONAL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4200" y="2125603"/>
            <a:ext cx="2104173" cy="507660"/>
          </a:xfrm>
          <a:solidFill>
            <a:schemeClr val="tx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     </a:t>
            </a:r>
            <a:r>
              <a:rPr lang="en-US" sz="2800" dirty="0" err="1" smtClean="0">
                <a:solidFill>
                  <a:schemeClr val="bg1"/>
                </a:solidFill>
                <a:latin typeface="Zawgyi-One" panose="020B0604030504040204" pitchFamily="34" charset="0"/>
                <a:cs typeface="Zawgyi-One" panose="020B0604030504040204" pitchFamily="34" charset="0"/>
              </a:rPr>
              <a:t>က်င္ပြဲ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1993" y="2442896"/>
            <a:ext cx="3147009" cy="576262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Zawgyi-One" panose="020B0604030504040204" pitchFamily="34" charset="0"/>
                <a:cs typeface="Zawgyi-One" panose="020B0604030504040204" pitchFamily="34" charset="0"/>
              </a:rPr>
              <a:t>   ျ</a:t>
            </a:r>
            <a:r>
              <a:rPr lang="en-US" dirty="0" err="1" smtClean="0">
                <a:solidFill>
                  <a:schemeClr val="bg1"/>
                </a:solidFill>
                <a:latin typeface="Zawgyi-One" panose="020B0604030504040204" pitchFamily="34" charset="0"/>
                <a:cs typeface="Zawgyi-One" panose="020B0604030504040204" pitchFamily="34" charset="0"/>
              </a:rPr>
              <a:t>ပိဳင္ေလ</a:t>
            </a:r>
            <a:r>
              <a:rPr lang="en-US" dirty="0" err="1">
                <a:solidFill>
                  <a:schemeClr val="bg1"/>
                </a:solidFill>
                <a:latin typeface="Zawgyi-One" panose="020B0604030504040204" pitchFamily="34" charset="0"/>
                <a:cs typeface="Zawgyi-One" panose="020B0604030504040204" pitchFamily="34" charset="0"/>
              </a:rPr>
              <a:t>ာင္းျပိဳင္ပ</a:t>
            </a:r>
            <a:r>
              <a:rPr lang="en-US" dirty="0" err="1" smtClean="0">
                <a:solidFill>
                  <a:schemeClr val="bg1"/>
                </a:solidFill>
                <a:latin typeface="Zawgyi-One" panose="020B0604030504040204" pitchFamily="34" charset="0"/>
                <a:cs typeface="Zawgyi-One" panose="020B0604030504040204" pitchFamily="34" charset="0"/>
              </a:rPr>
              <a:t>ြဲ</a:t>
            </a:r>
            <a:endParaRPr lang="en-US" dirty="0">
              <a:solidFill>
                <a:schemeClr val="bg1"/>
              </a:solidFill>
              <a:latin typeface="Zawgyi-One" panose="020B0604030504040204" pitchFamily="34" charset="0"/>
              <a:cs typeface="Zawgyi-One" panose="020B060403050404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22622" y="1913464"/>
            <a:ext cx="3145730" cy="587753"/>
          </a:xfrm>
          <a:solidFill>
            <a:schemeClr val="tx1"/>
          </a:solidFill>
          <a:ln>
            <a:solidFill>
              <a:srgbClr val="FFC000"/>
            </a:solidFill>
          </a:ln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  <a:latin typeface="Zawgyi-One" panose="020B0604030504040204" pitchFamily="34" charset="0"/>
                <a:cs typeface="Zawgyi-One" panose="020B0604030504040204" pitchFamily="34" charset="0"/>
              </a:rPr>
              <a:t>    </a:t>
            </a:r>
            <a:r>
              <a:rPr lang="en-US" sz="3200" dirty="0" err="1" smtClean="0">
                <a:solidFill>
                  <a:schemeClr val="bg1"/>
                </a:solidFill>
                <a:latin typeface="Zawgyi-One" panose="020B0604030504040204" pitchFamily="34" charset="0"/>
                <a:cs typeface="Zawgyi-One" panose="020B0604030504040204" pitchFamily="34" charset="0"/>
              </a:rPr>
              <a:t>ရထားဆဲြပဲ</a:t>
            </a:r>
            <a:r>
              <a:rPr lang="en-US" sz="3200" dirty="0" smtClean="0">
                <a:solidFill>
                  <a:schemeClr val="bg1"/>
                </a:solidFill>
                <a:latin typeface="Zawgyi-One" panose="020B0604030504040204" pitchFamily="34" charset="0"/>
                <a:cs typeface="Zawgyi-One" panose="020B0604030504040204" pitchFamily="34" charset="0"/>
              </a:rPr>
              <a:t>ြ</a:t>
            </a:r>
            <a:endParaRPr lang="en-US" sz="3200" dirty="0">
              <a:solidFill>
                <a:schemeClr val="bg1"/>
              </a:solidFill>
              <a:latin typeface="Zawgyi-One" panose="020B0604030504040204" pitchFamily="34" charset="0"/>
              <a:cs typeface="Zawgyi-One" panose="020B060403050404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84" y="2815430"/>
            <a:ext cx="3027264" cy="3839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847" y="3260419"/>
            <a:ext cx="3581302" cy="2685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00" y="2844800"/>
            <a:ext cx="3873500" cy="386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56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736600"/>
            <a:ext cx="11074400" cy="944032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/>
              <a:t>THE LORD OF BUDDHA&amp;THE KING OFARAKAN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2311867"/>
            <a:ext cx="3213099" cy="3999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19" y="2216150"/>
            <a:ext cx="3429000" cy="2286000"/>
          </a:xfrm>
        </p:spPr>
      </p:pic>
      <p:sp>
        <p:nvSpPr>
          <p:cNvPr id="7" name="TextBox 6"/>
          <p:cNvSpPr txBox="1"/>
          <p:nvPr/>
        </p:nvSpPr>
        <p:spPr>
          <a:xfrm>
            <a:off x="4216400" y="2603500"/>
            <a:ext cx="4089400" cy="267765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KING OF SANDATHURIYA( 55)</a:t>
            </a:r>
          </a:p>
          <a:p>
            <a:r>
              <a:rPr lang="en-US" sz="2800" b="1" dirty="0" smtClean="0"/>
              <a:t>BC 5 WAS INVITED TO THE LORD </a:t>
            </a:r>
            <a:r>
              <a:rPr lang="en-US" sz="2800" b="1" dirty="0" smtClean="0"/>
              <a:t> </a:t>
            </a:r>
            <a:r>
              <a:rPr lang="en-US" sz="2800" b="1" dirty="0" smtClean="0"/>
              <a:t>BUDDHA TO VISIT ARAKAN COUNRYT.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7089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768691"/>
            <a:ext cx="9878911" cy="706964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MOST VENERABLE MONK IN ARAKAN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VEN OUTTAMA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4512721" y="3103563"/>
            <a:ext cx="2867817" cy="30764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2279346"/>
            <a:ext cx="3313952" cy="3765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23" y="2895600"/>
            <a:ext cx="3762031" cy="33453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209" y="3024119"/>
            <a:ext cx="3206691" cy="320669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54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97480"/>
            <a:ext cx="8825658" cy="772520"/>
          </a:xfrm>
          <a:solidFill>
            <a:schemeClr val="tx1"/>
          </a:solidFill>
          <a:ln>
            <a:solidFill>
              <a:srgbClr val="FF0000"/>
            </a:solidFill>
            <a:prstDash val="solid"/>
          </a:ln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    </a:t>
            </a:r>
            <a:r>
              <a:rPr lang="en-US" sz="3600" b="1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ARAKAN STUDENT  </a:t>
            </a:r>
            <a:r>
              <a:rPr lang="en-US" sz="3600" b="1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CULB</a:t>
            </a:r>
            <a:r>
              <a:rPr lang="en-US" sz="3600" b="1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    ACTIVITIES</a:t>
            </a:r>
            <a:endParaRPr lang="en-US" sz="3600" b="1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431924"/>
            <a:ext cx="5981700" cy="4486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2171698"/>
            <a:ext cx="4995334" cy="3746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907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65" y="2508249"/>
            <a:ext cx="5571067" cy="4178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8" y="57149"/>
            <a:ext cx="5858933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3449635"/>
            <a:ext cx="5854700" cy="3332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6565900" y="304800"/>
            <a:ext cx="3810000" cy="120032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RELATIONSHIP   ACTIVITIES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254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844765"/>
            <a:ext cx="5727700" cy="2946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736600"/>
            <a:ext cx="5791200" cy="2978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1600" y="0"/>
            <a:ext cx="963930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            EDUCATION &amp; HEALTHY ACTIVITIES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40" y="747931"/>
            <a:ext cx="5678160" cy="2973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0" y="3844924"/>
            <a:ext cx="5676900" cy="2936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738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834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EVERY YEAR ACTIVITIES OF ARAKAN CLUB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855681"/>
            <a:ext cx="5549900" cy="2913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591781"/>
            <a:ext cx="5905500" cy="3192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584775"/>
            <a:ext cx="5626100" cy="3164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911600"/>
            <a:ext cx="5854700" cy="2853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49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8937" y="673100"/>
            <a:ext cx="4534645" cy="965200"/>
          </a:xfrm>
        </p:spPr>
        <p:txBody>
          <a:bodyPr/>
          <a:lstStyle/>
          <a:p>
            <a:r>
              <a:rPr lang="en-US" b="1" dirty="0" smtClean="0"/>
              <a:t>  </a:t>
            </a:r>
            <a:r>
              <a:rPr lang="en-US" b="1" dirty="0" smtClean="0"/>
              <a:t>THANK </a:t>
            </a:r>
            <a:r>
              <a:rPr lang="en-US" b="1" dirty="0" smtClean="0"/>
              <a:t>YOU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62" y="895350"/>
            <a:ext cx="2886075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660900" y="1984970"/>
            <a:ext cx="637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HAVE A NICE DAY </a:t>
            </a:r>
            <a:endParaRPr lang="en-US" sz="5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0" y="2908300"/>
            <a:ext cx="5797550" cy="332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464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2732" y="618186"/>
            <a:ext cx="10663707" cy="5628068"/>
          </a:xfrm>
        </p:spPr>
        <p:txBody>
          <a:bodyPr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6" y="772733"/>
            <a:ext cx="10637948" cy="5318974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2163650" y="1351419"/>
            <a:ext cx="9028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HISTORY</a:t>
            </a:r>
            <a:r>
              <a:rPr lang="en-US" sz="4400" b="1" dirty="0" smtClean="0"/>
              <a:t>  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</a:rPr>
              <a:t>      </a:t>
            </a:r>
            <a:r>
              <a:rPr lang="en-US" sz="4400" b="1" dirty="0" smtClean="0"/>
              <a:t>OF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</a:rPr>
              <a:t>        </a:t>
            </a:r>
            <a:r>
              <a:rPr lang="en-US" sz="4400" b="1" dirty="0" smtClean="0">
                <a:solidFill>
                  <a:srgbClr val="FF0000"/>
                </a:solidFill>
              </a:rPr>
              <a:t>ARAKAN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6092" y="4829577"/>
            <a:ext cx="2446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</a:t>
            </a:r>
            <a:r>
              <a:rPr lang="en-US" sz="2800" b="1" dirty="0" smtClean="0">
                <a:solidFill>
                  <a:schemeClr val="bg1"/>
                </a:solidFill>
              </a:rPr>
              <a:t>opulation 3,188,807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2772" y="4521553"/>
            <a:ext cx="406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Area 36,778.0</a:t>
            </a:r>
            <a:r>
              <a:rPr lang="en-US" sz="2400" dirty="0">
                <a:solidFill>
                  <a:schemeClr val="bg1"/>
                </a:solidFill>
              </a:rPr>
              <a:t> km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97" y="2737555"/>
            <a:ext cx="8492006" cy="3290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937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4662" y="553109"/>
            <a:ext cx="6108730" cy="86142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BUDDHISM IN ARAKAN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3039" y="1532586"/>
            <a:ext cx="9658452" cy="448184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6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9809" y="579549"/>
            <a:ext cx="8825658" cy="708815"/>
          </a:xfr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</a:rPr>
              <a:t>90000 Pagoda(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Zawgyi-One" panose="020B0604030504040204" pitchFamily="34" charset="0"/>
                <a:cs typeface="Zawgyi-One" panose="020B0604030504040204" pitchFamily="34" charset="0"/>
              </a:rPr>
              <a:t>ကိုးေသာင္း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Zawgyi-One" panose="020B0604030504040204" pitchFamily="34" charset="0"/>
                <a:cs typeface="Zawgyi-One" panose="020B0604030504040204" pitchFamily="34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Zawgyi-One" panose="020B0604030504040204" pitchFamily="34" charset="0"/>
                <a:cs typeface="Zawgyi-One" panose="020B0604030504040204" pitchFamily="34" charset="0"/>
              </a:rPr>
              <a:t>ဘုရား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Zawgyi-One" panose="020B0604030504040204" pitchFamily="34" charset="0"/>
                <a:cs typeface="Zawgyi-One" panose="020B0604030504040204" pitchFamily="34" charset="0"/>
              </a:rPr>
              <a:t>)</a:t>
            </a:r>
            <a:endParaRPr lang="en-US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7" y="1442433"/>
            <a:ext cx="10290218" cy="4797274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287887" y="1854558"/>
            <a:ext cx="3734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KING- MIN THIKKHA</a:t>
            </a:r>
          </a:p>
          <a:p>
            <a:r>
              <a:rPr lang="en-US" sz="2400" dirty="0" smtClean="0"/>
              <a:t>YEAR= 1553</a:t>
            </a:r>
          </a:p>
          <a:p>
            <a:r>
              <a:rPr lang="en-US" sz="2400" dirty="0" smtClean="0"/>
              <a:t>LENTH=250 ANVIL/ 230</a:t>
            </a:r>
          </a:p>
          <a:p>
            <a:r>
              <a:rPr lang="en-US" sz="2400" dirty="0" smtClean="0"/>
              <a:t>HIGH= 30 ANVIL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4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6623" y="579550"/>
            <a:ext cx="8825658" cy="811368"/>
          </a:xfr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C000"/>
                </a:solidFill>
              </a:rPr>
              <a:t>        </a:t>
            </a:r>
            <a:r>
              <a:rPr lang="en-US" sz="4000" b="1" dirty="0" err="1" smtClean="0">
                <a:solidFill>
                  <a:schemeClr val="tx1"/>
                </a:solidFill>
              </a:rPr>
              <a:t>Mahamyatmuni</a:t>
            </a:r>
            <a:r>
              <a:rPr lang="en-US" sz="4000" b="1" dirty="0" smtClean="0">
                <a:solidFill>
                  <a:schemeClr val="tx1"/>
                </a:solidFill>
              </a:rPr>
              <a:t> image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1596979"/>
            <a:ext cx="5967062" cy="44271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791718" y="1803042"/>
            <a:ext cx="33098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KING…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SANDATHURIYA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AD=     146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BC=      483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4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1" y="540911"/>
            <a:ext cx="5224528" cy="3161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87" y="540911"/>
            <a:ext cx="5550795" cy="3181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87" y="3850783"/>
            <a:ext cx="5496329" cy="2485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0" y="3850782"/>
            <a:ext cx="5224528" cy="2440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996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0161" y="582147"/>
            <a:ext cx="6769845" cy="700553"/>
          </a:xfrm>
          <a:ln>
            <a:solidFill>
              <a:schemeClr val="bg1"/>
            </a:solidFill>
            <a:prstDash val="solid"/>
          </a:ln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    Culture of </a:t>
            </a:r>
            <a:r>
              <a:rPr lang="en-US" sz="3600" b="1" dirty="0" err="1" smtClean="0">
                <a:solidFill>
                  <a:schemeClr val="bg1"/>
                </a:solidFill>
              </a:rPr>
              <a:t>Arakan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1443567"/>
            <a:ext cx="7264400" cy="48429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9623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726080"/>
            <a:ext cx="8825658" cy="861420"/>
          </a:xfrm>
        </p:spPr>
        <p:txBody>
          <a:bodyPr/>
          <a:lstStyle/>
          <a:p>
            <a:endParaRPr lang="en-US" dirty="0">
              <a:latin typeface="Zawgyi-One" panose="020B0604030504040204" pitchFamily="34" charset="0"/>
              <a:cs typeface="Zawgyi-One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48" y="558800"/>
            <a:ext cx="2865437" cy="5702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558800"/>
            <a:ext cx="2453482" cy="57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558800"/>
            <a:ext cx="2680230" cy="5702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3" y="558800"/>
            <a:ext cx="2617787" cy="5702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298700" y="952500"/>
            <a:ext cx="77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BC</a:t>
            </a:r>
          </a:p>
          <a:p>
            <a:r>
              <a:rPr lang="en-US" b="1" dirty="0" smtClean="0"/>
              <a:t>3325 AD</a:t>
            </a:r>
          </a:p>
          <a:p>
            <a:r>
              <a:rPr lang="en-US" b="1" dirty="0" smtClean="0"/>
              <a:t>326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12267" y="952499"/>
            <a:ext cx="73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</a:t>
            </a:r>
            <a:endParaRPr lang="en-US" b="1" dirty="0"/>
          </a:p>
          <a:p>
            <a:r>
              <a:rPr lang="en-US" b="1" dirty="0" smtClean="0"/>
              <a:t>327</a:t>
            </a:r>
            <a:r>
              <a:rPr lang="my-MM" b="1" dirty="0" smtClean="0"/>
              <a:t> </a:t>
            </a:r>
            <a:r>
              <a:rPr lang="en-US" b="1" dirty="0" smtClean="0"/>
              <a:t>AD</a:t>
            </a:r>
          </a:p>
          <a:p>
            <a:r>
              <a:rPr lang="en-US" b="1" dirty="0" smtClean="0"/>
              <a:t>818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07300" y="952499"/>
            <a:ext cx="78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</a:t>
            </a:r>
          </a:p>
          <a:p>
            <a:r>
              <a:rPr lang="en-US" b="1" dirty="0" smtClean="0"/>
              <a:t>818</a:t>
            </a:r>
            <a:endParaRPr lang="en-US" b="1" dirty="0"/>
          </a:p>
          <a:p>
            <a:r>
              <a:rPr lang="en-US" b="1" dirty="0" smtClean="0"/>
              <a:t>AD</a:t>
            </a:r>
          </a:p>
          <a:p>
            <a:r>
              <a:rPr lang="en-US" b="1" dirty="0" smtClean="0"/>
              <a:t>1430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569046" y="952499"/>
            <a:ext cx="86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</a:t>
            </a:r>
          </a:p>
          <a:p>
            <a:r>
              <a:rPr lang="en-US" b="1" dirty="0" smtClean="0"/>
              <a:t>1430</a:t>
            </a:r>
          </a:p>
          <a:p>
            <a:r>
              <a:rPr lang="en-US" b="1" dirty="0" smtClean="0"/>
              <a:t>AD</a:t>
            </a:r>
          </a:p>
          <a:p>
            <a:r>
              <a:rPr lang="en-US" b="1" dirty="0" smtClean="0"/>
              <a:t>1784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112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481" y="660226"/>
            <a:ext cx="3426619" cy="5613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673100"/>
            <a:ext cx="3334072" cy="5592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5" y="685800"/>
            <a:ext cx="3954825" cy="557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456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353</TotalTime>
  <Words>164</Words>
  <Application>Microsoft Office PowerPoint</Application>
  <PresentationFormat>Widescreen</PresentationFormat>
  <Paragraphs>45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Britannic Bold</vt:lpstr>
      <vt:lpstr>Century Gothic</vt:lpstr>
      <vt:lpstr>Wingdings 3</vt:lpstr>
      <vt:lpstr>Zawgyi-One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TRADITIONAL</vt:lpstr>
      <vt:lpstr>THE LORD OF BUDDHA&amp;THE KING OFARAKAN</vt:lpstr>
      <vt:lpstr>THE MOST VENERABLE MONK IN ARAKAN</vt:lpstr>
      <vt:lpstr>PowerPoint Presentation</vt:lpstr>
      <vt:lpstr>PowerPoint Presentation</vt:lpstr>
      <vt:lpstr>PowerPoint Presentation</vt:lpstr>
      <vt:lpstr>PowerPoint Presentation</vt:lpstr>
      <vt:lpstr>  THANK YOU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AWBA</dc:creator>
  <cp:lastModifiedBy>MR AWBA</cp:lastModifiedBy>
  <cp:revision>32</cp:revision>
  <dcterms:created xsi:type="dcterms:W3CDTF">2017-08-19T06:35:16Z</dcterms:created>
  <dcterms:modified xsi:type="dcterms:W3CDTF">2017-08-23T01:41:20Z</dcterms:modified>
</cp:coreProperties>
</file>