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2" r:id="rId4"/>
    <p:sldId id="261" r:id="rId5"/>
    <p:sldId id="283" r:id="rId6"/>
    <p:sldId id="258" r:id="rId7"/>
    <p:sldId id="259" r:id="rId8"/>
    <p:sldId id="260" r:id="rId9"/>
    <p:sldId id="262" r:id="rId10"/>
    <p:sldId id="276" r:id="rId11"/>
    <p:sldId id="263" r:id="rId12"/>
    <p:sldId id="284" r:id="rId13"/>
    <p:sldId id="264" r:id="rId14"/>
    <p:sldId id="278" r:id="rId15"/>
    <p:sldId id="265" r:id="rId16"/>
    <p:sldId id="266" r:id="rId17"/>
    <p:sldId id="267" r:id="rId18"/>
    <p:sldId id="268" r:id="rId19"/>
    <p:sldId id="277" r:id="rId20"/>
    <p:sldId id="269" r:id="rId21"/>
    <p:sldId id="270" r:id="rId22"/>
    <p:sldId id="271" r:id="rId23"/>
    <p:sldId id="272" r:id="rId24"/>
    <p:sldId id="273" r:id="rId25"/>
    <p:sldId id="274" r:id="rId26"/>
    <p:sldId id="285" r:id="rId27"/>
    <p:sldId id="280" r:id="rId28"/>
    <p:sldId id="2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160B32-9597-499B-8312-351224BB4825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855CD5-873E-495C-BAE2-8AEE20608189}">
      <dgm:prSet phldrT="[Text]" custT="1"/>
      <dgm:spPr/>
      <dgm:t>
        <a:bodyPr/>
        <a:lstStyle/>
        <a:p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Venerable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Kangchai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Mog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D2AF88-74EB-4D72-BE48-1CD58F0C3325}" type="parTrans" cxnId="{9E7F4DEF-7241-4C3A-870F-C1E913BD58DF}">
      <dgm:prSet/>
      <dgm:spPr/>
      <dgm:t>
        <a:bodyPr/>
        <a:lstStyle/>
        <a:p>
          <a:endParaRPr lang="en-US"/>
        </a:p>
      </dgm:t>
    </dgm:pt>
    <dgm:pt modelId="{A5C4B32F-13A9-4961-8C15-7B7E20354689}" type="sibTrans" cxnId="{9E7F4DEF-7241-4C3A-870F-C1E913BD58DF}">
      <dgm:prSet/>
      <dgm:spPr/>
      <dgm:t>
        <a:bodyPr/>
        <a:lstStyle/>
        <a:p>
          <a:endParaRPr lang="en-US"/>
        </a:p>
      </dgm:t>
    </dgm:pt>
    <dgm:pt modelId="{AFA0ECC5-4517-483D-BD3E-B7D8DB59EEA8}">
      <dgm:prSet phldrT="[Text]" custT="1"/>
      <dgm:spPr/>
      <dgm:t>
        <a:bodyPr/>
        <a:lstStyle/>
        <a:p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President 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F71EE9-EFC9-4D5D-96D3-449277047339}" type="parTrans" cxnId="{46CA3F8B-1978-4190-8E8A-4DE22BFDE5F9}">
      <dgm:prSet/>
      <dgm:spPr/>
      <dgm:t>
        <a:bodyPr/>
        <a:lstStyle/>
        <a:p>
          <a:endParaRPr lang="en-US"/>
        </a:p>
      </dgm:t>
    </dgm:pt>
    <dgm:pt modelId="{54A2E552-C348-424B-B033-F9B204447F63}" type="sibTrans" cxnId="{46CA3F8B-1978-4190-8E8A-4DE22BFDE5F9}">
      <dgm:prSet/>
      <dgm:spPr/>
      <dgm:t>
        <a:bodyPr/>
        <a:lstStyle/>
        <a:p>
          <a:endParaRPr lang="en-US"/>
        </a:p>
      </dgm:t>
    </dgm:pt>
    <dgm:pt modelId="{6544E8DF-E8ED-4446-B12B-52998E7A1ABB}">
      <dgm:prSet phldrT="[Text]" custT="1"/>
      <dgm:spPr/>
      <dgm:t>
        <a:bodyPr/>
        <a:lstStyle/>
        <a:p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Venerable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Jotish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Baran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Chakma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043BA2-36C6-4812-8AD7-D4DE5D4671BC}" type="parTrans" cxnId="{22B158A5-B6DC-4D36-B983-497D9EBA4375}">
      <dgm:prSet/>
      <dgm:spPr/>
      <dgm:t>
        <a:bodyPr/>
        <a:lstStyle/>
        <a:p>
          <a:endParaRPr lang="en-US"/>
        </a:p>
      </dgm:t>
    </dgm:pt>
    <dgm:pt modelId="{EC7CB18B-B408-4D06-99D6-155E569CFAC8}" type="sibTrans" cxnId="{22B158A5-B6DC-4D36-B983-497D9EBA4375}">
      <dgm:prSet/>
      <dgm:spPr/>
      <dgm:t>
        <a:bodyPr/>
        <a:lstStyle/>
        <a:p>
          <a:endParaRPr lang="en-US"/>
        </a:p>
      </dgm:t>
    </dgm:pt>
    <dgm:pt modelId="{E6BCD440-D89D-4984-AEA0-80815B83A9F7}">
      <dgm:prSet phldrT="[Text]" custT="1"/>
      <dgm:spPr/>
      <dgm:t>
        <a:bodyPr/>
        <a:lstStyle/>
        <a:p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Vice-president 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F6BBBB-0AF7-45A1-8BAD-610B67D69CF7}" type="parTrans" cxnId="{955FF1DB-B639-45FF-9263-1D678C0098E7}">
      <dgm:prSet/>
      <dgm:spPr/>
      <dgm:t>
        <a:bodyPr/>
        <a:lstStyle/>
        <a:p>
          <a:endParaRPr lang="en-US"/>
        </a:p>
      </dgm:t>
    </dgm:pt>
    <dgm:pt modelId="{E5DE63F6-E727-46DF-99C7-CD340BC5B5DF}" type="sibTrans" cxnId="{955FF1DB-B639-45FF-9263-1D678C0098E7}">
      <dgm:prSet/>
      <dgm:spPr/>
      <dgm:t>
        <a:bodyPr/>
        <a:lstStyle/>
        <a:p>
          <a:endParaRPr lang="en-US"/>
        </a:p>
      </dgm:t>
    </dgm:pt>
    <dgm:pt modelId="{FC17F38E-7754-4265-AD75-50AFC150F6CE}">
      <dgm:prSet phldrT="[Text]" custT="1"/>
      <dgm:spPr/>
      <dgm:t>
        <a:bodyPr/>
        <a:lstStyle/>
        <a:p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Mr. Manish Kumar  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244D12-C964-437F-9A14-6705869EDAE0}" type="parTrans" cxnId="{85E62954-7E75-4B98-9028-C22660585B58}">
      <dgm:prSet/>
      <dgm:spPr/>
      <dgm:t>
        <a:bodyPr/>
        <a:lstStyle/>
        <a:p>
          <a:endParaRPr lang="en-US"/>
        </a:p>
      </dgm:t>
    </dgm:pt>
    <dgm:pt modelId="{F0A1D230-3B25-411A-8F96-4A6A88C53BC4}" type="sibTrans" cxnId="{85E62954-7E75-4B98-9028-C22660585B58}">
      <dgm:prSet/>
      <dgm:spPr/>
      <dgm:t>
        <a:bodyPr/>
        <a:lstStyle/>
        <a:p>
          <a:endParaRPr lang="en-US"/>
        </a:p>
      </dgm:t>
    </dgm:pt>
    <dgm:pt modelId="{3088D602-0AD7-4A57-97C7-A9F1ED32895D}">
      <dgm:prSet phldrT="[Text]" custT="1"/>
      <dgm:spPr/>
      <dgm:t>
        <a:bodyPr/>
        <a:lstStyle/>
        <a:p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Secretary 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4C1859-278F-40C2-A4B2-BA161EF90AAB}" type="parTrans" cxnId="{F79E1887-859E-4058-9CE5-ED5EADFE1892}">
      <dgm:prSet/>
      <dgm:spPr/>
      <dgm:t>
        <a:bodyPr/>
        <a:lstStyle/>
        <a:p>
          <a:endParaRPr lang="en-US"/>
        </a:p>
      </dgm:t>
    </dgm:pt>
    <dgm:pt modelId="{8BEB83C5-50F9-4C34-BE94-4227C37B4B54}" type="sibTrans" cxnId="{F79E1887-859E-4058-9CE5-ED5EADFE1892}">
      <dgm:prSet/>
      <dgm:spPr/>
      <dgm:t>
        <a:bodyPr/>
        <a:lstStyle/>
        <a:p>
          <a:endParaRPr lang="en-US"/>
        </a:p>
      </dgm:t>
    </dgm:pt>
    <dgm:pt modelId="{8239E2FF-0293-42E5-B353-1377FFC340B2}" type="pres">
      <dgm:prSet presAssocID="{1B160B32-9597-499B-8312-351224BB482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45BB99-E918-494E-B253-DC81CE0160CF}" type="pres">
      <dgm:prSet presAssocID="{3C855CD5-873E-495C-BAE2-8AEE20608189}" presName="comp" presStyleCnt="0"/>
      <dgm:spPr/>
    </dgm:pt>
    <dgm:pt modelId="{A4AFDA67-3E95-4E7B-AC63-6183C3BEB6B2}" type="pres">
      <dgm:prSet presAssocID="{3C855CD5-873E-495C-BAE2-8AEE20608189}" presName="box" presStyleLbl="node1" presStyleIdx="0" presStyleCnt="3"/>
      <dgm:spPr/>
      <dgm:t>
        <a:bodyPr/>
        <a:lstStyle/>
        <a:p>
          <a:endParaRPr lang="en-US"/>
        </a:p>
      </dgm:t>
    </dgm:pt>
    <dgm:pt modelId="{EFD15569-A746-401F-AB56-758D30A1351C}" type="pres">
      <dgm:prSet presAssocID="{3C855CD5-873E-495C-BAE2-8AEE20608189}" presName="img" presStyleLbl="fgImgPlace1" presStyleIdx="0" presStyleCnt="3"/>
      <dgm:spPr/>
    </dgm:pt>
    <dgm:pt modelId="{0162F04C-3CE7-46FC-9B49-EF73BEAE09B7}" type="pres">
      <dgm:prSet presAssocID="{3C855CD5-873E-495C-BAE2-8AEE2060818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D95CC3-1ACD-4924-9369-B239B02944A9}" type="pres">
      <dgm:prSet presAssocID="{A5C4B32F-13A9-4961-8C15-7B7E20354689}" presName="spacer" presStyleCnt="0"/>
      <dgm:spPr/>
    </dgm:pt>
    <dgm:pt modelId="{C358E443-90C3-498B-A672-6E82C507DE7A}" type="pres">
      <dgm:prSet presAssocID="{6544E8DF-E8ED-4446-B12B-52998E7A1ABB}" presName="comp" presStyleCnt="0"/>
      <dgm:spPr/>
    </dgm:pt>
    <dgm:pt modelId="{2251CC65-0160-4471-853C-5DEC9C00125F}" type="pres">
      <dgm:prSet presAssocID="{6544E8DF-E8ED-4446-B12B-52998E7A1ABB}" presName="box" presStyleLbl="node1" presStyleIdx="1" presStyleCnt="3"/>
      <dgm:spPr/>
      <dgm:t>
        <a:bodyPr/>
        <a:lstStyle/>
        <a:p>
          <a:endParaRPr lang="en-US"/>
        </a:p>
      </dgm:t>
    </dgm:pt>
    <dgm:pt modelId="{468DDBA9-5FD5-4979-9928-47B27C5EE1D7}" type="pres">
      <dgm:prSet presAssocID="{6544E8DF-E8ED-4446-B12B-52998E7A1ABB}" presName="img" presStyleLbl="fgImgPlace1" presStyleIdx="1" presStyleCnt="3"/>
      <dgm:spPr/>
    </dgm:pt>
    <dgm:pt modelId="{D24B5DEE-98D0-49CD-8F00-5E1286EC5EE9}" type="pres">
      <dgm:prSet presAssocID="{6544E8DF-E8ED-4446-B12B-52998E7A1AB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E0F781-6363-44B3-8E14-7C9D3B403705}" type="pres">
      <dgm:prSet presAssocID="{EC7CB18B-B408-4D06-99D6-155E569CFAC8}" presName="spacer" presStyleCnt="0"/>
      <dgm:spPr/>
    </dgm:pt>
    <dgm:pt modelId="{5CFBCABE-BAD6-480E-8B7B-F8A26CDF88A0}" type="pres">
      <dgm:prSet presAssocID="{FC17F38E-7754-4265-AD75-50AFC150F6CE}" presName="comp" presStyleCnt="0"/>
      <dgm:spPr/>
    </dgm:pt>
    <dgm:pt modelId="{8097D7F7-8B8A-4550-8479-219286326DBE}" type="pres">
      <dgm:prSet presAssocID="{FC17F38E-7754-4265-AD75-50AFC150F6CE}" presName="box" presStyleLbl="node1" presStyleIdx="2" presStyleCnt="3"/>
      <dgm:spPr/>
      <dgm:t>
        <a:bodyPr/>
        <a:lstStyle/>
        <a:p>
          <a:endParaRPr lang="en-US"/>
        </a:p>
      </dgm:t>
    </dgm:pt>
    <dgm:pt modelId="{FA01BB10-381F-492A-B6F0-33B56AF44034}" type="pres">
      <dgm:prSet presAssocID="{FC17F38E-7754-4265-AD75-50AFC150F6CE}" presName="img" presStyleLbl="fgImgPlace1" presStyleIdx="2" presStyleCnt="3"/>
      <dgm:spPr/>
    </dgm:pt>
    <dgm:pt modelId="{22439D4B-54A1-4427-9494-E16E7DDEB749}" type="pres">
      <dgm:prSet presAssocID="{FC17F38E-7754-4265-AD75-50AFC150F6C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5FF1DB-B639-45FF-9263-1D678C0098E7}" srcId="{6544E8DF-E8ED-4446-B12B-52998E7A1ABB}" destId="{E6BCD440-D89D-4984-AEA0-80815B83A9F7}" srcOrd="0" destOrd="0" parTransId="{C9F6BBBB-0AF7-45A1-8BAD-610B67D69CF7}" sibTransId="{E5DE63F6-E727-46DF-99C7-CD340BC5B5DF}"/>
    <dgm:cxn modelId="{46CA3F8B-1978-4190-8E8A-4DE22BFDE5F9}" srcId="{3C855CD5-873E-495C-BAE2-8AEE20608189}" destId="{AFA0ECC5-4517-483D-BD3E-B7D8DB59EEA8}" srcOrd="0" destOrd="0" parTransId="{35F71EE9-EFC9-4D5D-96D3-449277047339}" sibTransId="{54A2E552-C348-424B-B033-F9B204447F63}"/>
    <dgm:cxn modelId="{58727C9E-4586-425E-9608-76E3521340F8}" type="presOf" srcId="{1B160B32-9597-499B-8312-351224BB4825}" destId="{8239E2FF-0293-42E5-B353-1377FFC340B2}" srcOrd="0" destOrd="0" presId="urn:microsoft.com/office/officeart/2005/8/layout/vList4"/>
    <dgm:cxn modelId="{9F1D9F44-711C-4AFC-90EE-DD9A54AD8442}" type="presOf" srcId="{AFA0ECC5-4517-483D-BD3E-B7D8DB59EEA8}" destId="{A4AFDA67-3E95-4E7B-AC63-6183C3BEB6B2}" srcOrd="0" destOrd="1" presId="urn:microsoft.com/office/officeart/2005/8/layout/vList4"/>
    <dgm:cxn modelId="{761CD5C5-049F-4351-87E8-01D0D01EF9EA}" type="presOf" srcId="{FC17F38E-7754-4265-AD75-50AFC150F6CE}" destId="{22439D4B-54A1-4427-9494-E16E7DDEB749}" srcOrd="1" destOrd="0" presId="urn:microsoft.com/office/officeart/2005/8/layout/vList4"/>
    <dgm:cxn modelId="{9E7F4DEF-7241-4C3A-870F-C1E913BD58DF}" srcId="{1B160B32-9597-499B-8312-351224BB4825}" destId="{3C855CD5-873E-495C-BAE2-8AEE20608189}" srcOrd="0" destOrd="0" parTransId="{06D2AF88-74EB-4D72-BE48-1CD58F0C3325}" sibTransId="{A5C4B32F-13A9-4961-8C15-7B7E20354689}"/>
    <dgm:cxn modelId="{88F3A8AA-045F-430E-BF8D-EDD8581FB926}" type="presOf" srcId="{6544E8DF-E8ED-4446-B12B-52998E7A1ABB}" destId="{2251CC65-0160-4471-853C-5DEC9C00125F}" srcOrd="0" destOrd="0" presId="urn:microsoft.com/office/officeart/2005/8/layout/vList4"/>
    <dgm:cxn modelId="{BEB4D52C-F6C1-4257-BCE3-B3B333283CE7}" type="presOf" srcId="{E6BCD440-D89D-4984-AEA0-80815B83A9F7}" destId="{2251CC65-0160-4471-853C-5DEC9C00125F}" srcOrd="0" destOrd="1" presId="urn:microsoft.com/office/officeart/2005/8/layout/vList4"/>
    <dgm:cxn modelId="{4D42EAF1-677A-4863-A8EF-432612DA5BEA}" type="presOf" srcId="{AFA0ECC5-4517-483D-BD3E-B7D8DB59EEA8}" destId="{0162F04C-3CE7-46FC-9B49-EF73BEAE09B7}" srcOrd="1" destOrd="1" presId="urn:microsoft.com/office/officeart/2005/8/layout/vList4"/>
    <dgm:cxn modelId="{3AEECED3-7EED-4031-9424-C95A7E1EDE68}" type="presOf" srcId="{6544E8DF-E8ED-4446-B12B-52998E7A1ABB}" destId="{D24B5DEE-98D0-49CD-8F00-5E1286EC5EE9}" srcOrd="1" destOrd="0" presId="urn:microsoft.com/office/officeart/2005/8/layout/vList4"/>
    <dgm:cxn modelId="{85E62954-7E75-4B98-9028-C22660585B58}" srcId="{1B160B32-9597-499B-8312-351224BB4825}" destId="{FC17F38E-7754-4265-AD75-50AFC150F6CE}" srcOrd="2" destOrd="0" parTransId="{D3244D12-C964-437F-9A14-6705869EDAE0}" sibTransId="{F0A1D230-3B25-411A-8F96-4A6A88C53BC4}"/>
    <dgm:cxn modelId="{40930C41-2FC3-4C2F-A750-37019F5F361A}" type="presOf" srcId="{FC17F38E-7754-4265-AD75-50AFC150F6CE}" destId="{8097D7F7-8B8A-4550-8479-219286326DBE}" srcOrd="0" destOrd="0" presId="urn:microsoft.com/office/officeart/2005/8/layout/vList4"/>
    <dgm:cxn modelId="{18324C59-F764-4095-9AD6-B5BF85F5EC26}" type="presOf" srcId="{3088D602-0AD7-4A57-97C7-A9F1ED32895D}" destId="{8097D7F7-8B8A-4550-8479-219286326DBE}" srcOrd="0" destOrd="1" presId="urn:microsoft.com/office/officeart/2005/8/layout/vList4"/>
    <dgm:cxn modelId="{F79E1887-859E-4058-9CE5-ED5EADFE1892}" srcId="{FC17F38E-7754-4265-AD75-50AFC150F6CE}" destId="{3088D602-0AD7-4A57-97C7-A9F1ED32895D}" srcOrd="0" destOrd="0" parTransId="{524C1859-278F-40C2-A4B2-BA161EF90AAB}" sibTransId="{8BEB83C5-50F9-4C34-BE94-4227C37B4B54}"/>
    <dgm:cxn modelId="{41B36FE7-5A8B-4A27-BE79-1A214DE420CD}" type="presOf" srcId="{3C855CD5-873E-495C-BAE2-8AEE20608189}" destId="{A4AFDA67-3E95-4E7B-AC63-6183C3BEB6B2}" srcOrd="0" destOrd="0" presId="urn:microsoft.com/office/officeart/2005/8/layout/vList4"/>
    <dgm:cxn modelId="{741C597C-3BAE-47FA-9D49-45EFA239A126}" type="presOf" srcId="{3088D602-0AD7-4A57-97C7-A9F1ED32895D}" destId="{22439D4B-54A1-4427-9494-E16E7DDEB749}" srcOrd="1" destOrd="1" presId="urn:microsoft.com/office/officeart/2005/8/layout/vList4"/>
    <dgm:cxn modelId="{9D250751-600E-40E9-88F4-150C7BBAEB26}" type="presOf" srcId="{E6BCD440-D89D-4984-AEA0-80815B83A9F7}" destId="{D24B5DEE-98D0-49CD-8F00-5E1286EC5EE9}" srcOrd="1" destOrd="1" presId="urn:microsoft.com/office/officeart/2005/8/layout/vList4"/>
    <dgm:cxn modelId="{9BD4D2CC-A0EC-4721-A5F4-5B6DFAB6C6A1}" type="presOf" srcId="{3C855CD5-873E-495C-BAE2-8AEE20608189}" destId="{0162F04C-3CE7-46FC-9B49-EF73BEAE09B7}" srcOrd="1" destOrd="0" presId="urn:microsoft.com/office/officeart/2005/8/layout/vList4"/>
    <dgm:cxn modelId="{22B158A5-B6DC-4D36-B983-497D9EBA4375}" srcId="{1B160B32-9597-499B-8312-351224BB4825}" destId="{6544E8DF-E8ED-4446-B12B-52998E7A1ABB}" srcOrd="1" destOrd="0" parTransId="{09043BA2-36C6-4812-8AD7-D4DE5D4671BC}" sibTransId="{EC7CB18B-B408-4D06-99D6-155E569CFAC8}"/>
    <dgm:cxn modelId="{F6DE9EE0-7CF3-4753-995A-FB12AB4BC6D9}" type="presParOf" srcId="{8239E2FF-0293-42E5-B353-1377FFC340B2}" destId="{C745BB99-E918-494E-B253-DC81CE0160CF}" srcOrd="0" destOrd="0" presId="urn:microsoft.com/office/officeart/2005/8/layout/vList4"/>
    <dgm:cxn modelId="{178FBCA5-71EF-453C-BDD0-93C3AF3A4D78}" type="presParOf" srcId="{C745BB99-E918-494E-B253-DC81CE0160CF}" destId="{A4AFDA67-3E95-4E7B-AC63-6183C3BEB6B2}" srcOrd="0" destOrd="0" presId="urn:microsoft.com/office/officeart/2005/8/layout/vList4"/>
    <dgm:cxn modelId="{BA58F63A-2431-48B4-9AC7-0FBF8ACAB76B}" type="presParOf" srcId="{C745BB99-E918-494E-B253-DC81CE0160CF}" destId="{EFD15569-A746-401F-AB56-758D30A1351C}" srcOrd="1" destOrd="0" presId="urn:microsoft.com/office/officeart/2005/8/layout/vList4"/>
    <dgm:cxn modelId="{883E0CA3-1A11-41A4-AE28-92B83D5BC931}" type="presParOf" srcId="{C745BB99-E918-494E-B253-DC81CE0160CF}" destId="{0162F04C-3CE7-46FC-9B49-EF73BEAE09B7}" srcOrd="2" destOrd="0" presId="urn:microsoft.com/office/officeart/2005/8/layout/vList4"/>
    <dgm:cxn modelId="{D095F3F8-E9F1-4B09-BC58-3994E6925C20}" type="presParOf" srcId="{8239E2FF-0293-42E5-B353-1377FFC340B2}" destId="{71D95CC3-1ACD-4924-9369-B239B02944A9}" srcOrd="1" destOrd="0" presId="urn:microsoft.com/office/officeart/2005/8/layout/vList4"/>
    <dgm:cxn modelId="{C442E17A-148F-4399-86F2-EBF9E1E999E3}" type="presParOf" srcId="{8239E2FF-0293-42E5-B353-1377FFC340B2}" destId="{C358E443-90C3-498B-A672-6E82C507DE7A}" srcOrd="2" destOrd="0" presId="urn:microsoft.com/office/officeart/2005/8/layout/vList4"/>
    <dgm:cxn modelId="{303C81FF-D454-44B3-A93B-2D87B1146603}" type="presParOf" srcId="{C358E443-90C3-498B-A672-6E82C507DE7A}" destId="{2251CC65-0160-4471-853C-5DEC9C00125F}" srcOrd="0" destOrd="0" presId="urn:microsoft.com/office/officeart/2005/8/layout/vList4"/>
    <dgm:cxn modelId="{57F5FBA5-1EF8-46B4-B0A1-109575916DE5}" type="presParOf" srcId="{C358E443-90C3-498B-A672-6E82C507DE7A}" destId="{468DDBA9-5FD5-4979-9928-47B27C5EE1D7}" srcOrd="1" destOrd="0" presId="urn:microsoft.com/office/officeart/2005/8/layout/vList4"/>
    <dgm:cxn modelId="{1E1732BB-49B0-4FEA-A87A-CE27A58FA48C}" type="presParOf" srcId="{C358E443-90C3-498B-A672-6E82C507DE7A}" destId="{D24B5DEE-98D0-49CD-8F00-5E1286EC5EE9}" srcOrd="2" destOrd="0" presId="urn:microsoft.com/office/officeart/2005/8/layout/vList4"/>
    <dgm:cxn modelId="{D7157C63-4295-4F1C-858F-60DF15CB2C32}" type="presParOf" srcId="{8239E2FF-0293-42E5-B353-1377FFC340B2}" destId="{5FE0F781-6363-44B3-8E14-7C9D3B403705}" srcOrd="3" destOrd="0" presId="urn:microsoft.com/office/officeart/2005/8/layout/vList4"/>
    <dgm:cxn modelId="{C57BC162-7A8F-467D-BF4B-10405B1A1F65}" type="presParOf" srcId="{8239E2FF-0293-42E5-B353-1377FFC340B2}" destId="{5CFBCABE-BAD6-480E-8B7B-F8A26CDF88A0}" srcOrd="4" destOrd="0" presId="urn:microsoft.com/office/officeart/2005/8/layout/vList4"/>
    <dgm:cxn modelId="{88052FEF-26A1-4D5B-9427-15CD2B6A366C}" type="presParOf" srcId="{5CFBCABE-BAD6-480E-8B7B-F8A26CDF88A0}" destId="{8097D7F7-8B8A-4550-8479-219286326DBE}" srcOrd="0" destOrd="0" presId="urn:microsoft.com/office/officeart/2005/8/layout/vList4"/>
    <dgm:cxn modelId="{79FF2B56-A59F-4777-B82E-FB168DDCF380}" type="presParOf" srcId="{5CFBCABE-BAD6-480E-8B7B-F8A26CDF88A0}" destId="{FA01BB10-381F-492A-B6F0-33B56AF44034}" srcOrd="1" destOrd="0" presId="urn:microsoft.com/office/officeart/2005/8/layout/vList4"/>
    <dgm:cxn modelId="{00565352-E149-4E23-93F0-ABBA62A12E9A}" type="presParOf" srcId="{5CFBCABE-BAD6-480E-8B7B-F8A26CDF88A0}" destId="{22439D4B-54A1-4427-9494-E16E7DDEB74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AFDA67-3E95-4E7B-AC63-6183C3BEB6B2}">
      <dsp:nvSpPr>
        <dsp:cNvPr id="0" name=""/>
        <dsp:cNvSpPr/>
      </dsp:nvSpPr>
      <dsp:spPr>
        <a:xfrm>
          <a:off x="0" y="0"/>
          <a:ext cx="10515600" cy="15805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Venerable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Kangchai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Mog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President 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61175" y="0"/>
        <a:ext cx="8254424" cy="1580554"/>
      </dsp:txXfrm>
    </dsp:sp>
    <dsp:sp modelId="{EFD15569-A746-401F-AB56-758D30A1351C}">
      <dsp:nvSpPr>
        <dsp:cNvPr id="0" name=""/>
        <dsp:cNvSpPr/>
      </dsp:nvSpPr>
      <dsp:spPr>
        <a:xfrm>
          <a:off x="158055" y="158055"/>
          <a:ext cx="2103120" cy="126444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51CC65-0160-4471-853C-5DEC9C00125F}">
      <dsp:nvSpPr>
        <dsp:cNvPr id="0" name=""/>
        <dsp:cNvSpPr/>
      </dsp:nvSpPr>
      <dsp:spPr>
        <a:xfrm>
          <a:off x="0" y="1738610"/>
          <a:ext cx="10515600" cy="15805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Venerable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Jotish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Baran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Chakma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Vice-president 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61175" y="1738610"/>
        <a:ext cx="8254424" cy="1580554"/>
      </dsp:txXfrm>
    </dsp:sp>
    <dsp:sp modelId="{468DDBA9-5FD5-4979-9928-47B27C5EE1D7}">
      <dsp:nvSpPr>
        <dsp:cNvPr id="0" name=""/>
        <dsp:cNvSpPr/>
      </dsp:nvSpPr>
      <dsp:spPr>
        <a:xfrm>
          <a:off x="158055" y="1896665"/>
          <a:ext cx="2103120" cy="126444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97D7F7-8B8A-4550-8479-219286326DBE}">
      <dsp:nvSpPr>
        <dsp:cNvPr id="0" name=""/>
        <dsp:cNvSpPr/>
      </dsp:nvSpPr>
      <dsp:spPr>
        <a:xfrm>
          <a:off x="0" y="3477220"/>
          <a:ext cx="10515600" cy="15805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Mr. Manish Kumar  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Secretary 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61175" y="3477220"/>
        <a:ext cx="8254424" cy="1580554"/>
      </dsp:txXfrm>
    </dsp:sp>
    <dsp:sp modelId="{FA01BB10-381F-492A-B6F0-33B56AF44034}">
      <dsp:nvSpPr>
        <dsp:cNvPr id="0" name=""/>
        <dsp:cNvSpPr/>
      </dsp:nvSpPr>
      <dsp:spPr>
        <a:xfrm>
          <a:off x="158055" y="3635275"/>
          <a:ext cx="2103120" cy="126444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15561-A7E0-40B8-BE63-E57A9CF26C91}" type="datetimeFigureOut">
              <a:rPr lang="en-US" smtClean="0"/>
              <a:t>09-Sep-16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49688-91BA-4420-BFD4-5D53AF659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6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9688-91BA-4420-BFD4-5D53AF659E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31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9688-91BA-4420-BFD4-5D53AF659E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1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9688-91BA-4420-BFD4-5D53AF659E9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3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7D0A-7FD4-4236-811C-AE5A96AD39BE}" type="datetimeFigureOut">
              <a:rPr lang="en-US" smtClean="0"/>
              <a:t>09-Sep-16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8C577-A8AF-493B-A524-372689315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82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7D0A-7FD4-4236-811C-AE5A96AD39BE}" type="datetimeFigureOut">
              <a:rPr lang="en-US" smtClean="0"/>
              <a:t>09-Sep-16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8C577-A8AF-493B-A524-372689315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26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7D0A-7FD4-4236-811C-AE5A96AD39BE}" type="datetimeFigureOut">
              <a:rPr lang="en-US" smtClean="0"/>
              <a:t>09-Sep-16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8C577-A8AF-493B-A524-372689315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7D0A-7FD4-4236-811C-AE5A96AD39BE}" type="datetimeFigureOut">
              <a:rPr lang="en-US" smtClean="0"/>
              <a:t>09-Sep-16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8C577-A8AF-493B-A524-372689315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75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7D0A-7FD4-4236-811C-AE5A96AD39BE}" type="datetimeFigureOut">
              <a:rPr lang="en-US" smtClean="0"/>
              <a:t>09-Sep-16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8C577-A8AF-493B-A524-372689315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21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7D0A-7FD4-4236-811C-AE5A96AD39BE}" type="datetimeFigureOut">
              <a:rPr lang="en-US" smtClean="0"/>
              <a:t>09-Sep-16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8C577-A8AF-493B-A524-372689315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4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7D0A-7FD4-4236-811C-AE5A96AD39BE}" type="datetimeFigureOut">
              <a:rPr lang="en-US" smtClean="0"/>
              <a:t>09-Sep-16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8C577-A8AF-493B-A524-372689315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87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7D0A-7FD4-4236-811C-AE5A96AD39BE}" type="datetimeFigureOut">
              <a:rPr lang="en-US" smtClean="0"/>
              <a:t>09-Sep-16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8C577-A8AF-493B-A524-372689315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84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7D0A-7FD4-4236-811C-AE5A96AD39BE}" type="datetimeFigureOut">
              <a:rPr lang="en-US" smtClean="0"/>
              <a:t>09-Sep-16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8C577-A8AF-493B-A524-372689315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76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7D0A-7FD4-4236-811C-AE5A96AD39BE}" type="datetimeFigureOut">
              <a:rPr lang="en-US" smtClean="0"/>
              <a:t>09-Sep-16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8C577-A8AF-493B-A524-372689315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47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7D0A-7FD4-4236-811C-AE5A96AD39BE}" type="datetimeFigureOut">
              <a:rPr lang="en-US" smtClean="0"/>
              <a:t>09-Sep-16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8C577-A8AF-493B-A524-372689315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6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97D0A-7FD4-4236-811C-AE5A96AD39BE}" type="datetimeFigureOut">
              <a:rPr lang="en-US" smtClean="0"/>
              <a:t>09-Sep-16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8C577-A8AF-493B-A524-372689315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3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9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G"/><Relationship Id="rId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125" y="1787857"/>
            <a:ext cx="11914496" cy="3739486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Buddhist 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Tradition and Culture 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India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691116"/>
            <a:ext cx="9144000" cy="682388"/>
          </a:xfrm>
        </p:spPr>
        <p:txBody>
          <a:bodyPr>
            <a:normAutofit lnSpcReduction="10000"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India students Club </a:t>
            </a:r>
          </a:p>
        </p:txBody>
      </p:sp>
    </p:spTree>
    <p:extLst>
      <p:ext uri="{BB962C8B-B14F-4D97-AF65-F5344CB8AC3E}">
        <p14:creationId xmlns:p14="http://schemas.microsoft.com/office/powerpoint/2010/main" val="93840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Buddhist organization in India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58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878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in Bodhgaya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Thailand Prime Minister Prayut Chan-o-cha, thai PM india visit, thai PM india visit 2016, Thailand Prime Minister, Prayut Chan-o-cha, Thai Prime Minister Prayut Chan-o-cha, Thai PM Prayut Chan-o-cha, PM Chan-o-cha, latest india news, latest world news, latest thailand news  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567" y="4351225"/>
            <a:ext cx="5749433" cy="25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6626"/>
            <a:ext cx="6442567" cy="2884599"/>
          </a:xfrm>
          <a:prstGeom prst="rect">
            <a:avLst/>
          </a:prstGeom>
        </p:spPr>
      </p:pic>
      <p:pic>
        <p:nvPicPr>
          <p:cNvPr id="4100" name="Picture 4" descr="Image result for wat thai bodhgaya chanting tipita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567" y="1466626"/>
            <a:ext cx="5749433" cy="28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1224"/>
            <a:ext cx="6442567" cy="250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7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78172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Vajirayana Buddhism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e result for Vajrayana lama Buddh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528"/>
            <a:ext cx="2945897" cy="285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tibetan Buddh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6781"/>
            <a:ext cx="3425588" cy="309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tibetan Buddhis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897" y="907528"/>
            <a:ext cx="6761037" cy="285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tibetan Buddhis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88" y="3766781"/>
            <a:ext cx="4608974" cy="309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tibetan Buddhis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370" y="3760633"/>
            <a:ext cx="4129822" cy="309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karmapa lam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742" y="907528"/>
            <a:ext cx="2457450" cy="285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49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824247"/>
          </a:xfrm>
        </p:spPr>
        <p:txBody>
          <a:bodyPr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Mahabodhi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Bangalore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6427"/>
            <a:ext cx="3810000" cy="2619375"/>
          </a:xfrm>
          <a:prstGeom prst="rect">
            <a:avLst/>
          </a:prstGeom>
        </p:spPr>
      </p:pic>
      <p:pic>
        <p:nvPicPr>
          <p:cNvPr id="5122" name="Picture 2" descr="Image result for mahabodhi society in bangal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75802"/>
            <a:ext cx="3810000" cy="29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mahabodhi society in bangal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875802"/>
            <a:ext cx="4483993" cy="29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mahabodhi society in bangalo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56427"/>
            <a:ext cx="4483994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mahabodhi society in bangalo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994" y="3875802"/>
            <a:ext cx="3898007" cy="29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mahabodhi society in bangalo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992" y="1256426"/>
            <a:ext cx="3898007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537" y="2477343"/>
            <a:ext cx="1586448" cy="193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1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23581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Mahabodhi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Image result for Mahabodhi ladak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5632"/>
            <a:ext cx="3957851" cy="256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4901"/>
            <a:ext cx="3957851" cy="2780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51" y="3848669"/>
            <a:ext cx="4012441" cy="3009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51" y="1555845"/>
            <a:ext cx="4012441" cy="23670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92" y="4295632"/>
            <a:ext cx="4221708" cy="2562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92" y="1501254"/>
            <a:ext cx="4221708" cy="279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3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23494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Ambedkar organization,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agpur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dikshabhumi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Image result for nagpur dikshabhu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494"/>
            <a:ext cx="4880064" cy="563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nikpure dishabo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064" y="3760631"/>
            <a:ext cx="7311936" cy="309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nikpure dishabom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159" y="1223493"/>
            <a:ext cx="3403835" cy="253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nikpure dishabom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759" y="1210746"/>
            <a:ext cx="3800475" cy="25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56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093262" cy="117197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ndia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Bhikkhu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angha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lbdfi.org/wp-content/uploads/2014/09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28811"/>
            <a:ext cx="6284891" cy="332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international tipitaka chanting ceremony in bodhga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890" y="3593206"/>
            <a:ext cx="5907110" cy="320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result for international tipitaka chanting ceremony in bodhgay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5186"/>
            <a:ext cx="3811118" cy="25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Image result for international tipitaka chanting ceremony in bodhgay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118" y="975187"/>
            <a:ext cx="3968556" cy="261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Image result for all india bhikkhu sangha bodhgay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674" y="975185"/>
            <a:ext cx="4412326" cy="261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14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873456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Northeast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Bhikkhu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Sangha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Image result for tripura bhikkhu sangh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57" y="4026904"/>
            <a:ext cx="4965243" cy="283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4150"/>
            <a:ext cx="3425778" cy="2800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9928" y="2260003"/>
            <a:ext cx="5383849" cy="38121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74344"/>
            <a:ext cx="3425778" cy="2667000"/>
          </a:xfrm>
          <a:prstGeom prst="rect">
            <a:avLst/>
          </a:prstGeom>
        </p:spPr>
      </p:pic>
      <p:pic>
        <p:nvPicPr>
          <p:cNvPr id="3074" name="Picture 2" descr="https://scontent.fbkk10-1.fna.fbcdn.net/v/t1.0-9/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862" y="1474150"/>
            <a:ext cx="4947137" cy="255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6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5155"/>
            <a:ext cx="10515600" cy="5661808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Indian Culture and Tradition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294227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Buddhist Culture and Tradition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age result for new buddhist in nagpur culture and tradi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2" y="1667022"/>
            <a:ext cx="414824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new buddhist in nagpur culture and tradi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2" y="3953023"/>
            <a:ext cx="4148242" cy="290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new buddhist in nagpur culture and tradi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44" y="1667022"/>
            <a:ext cx="8031057" cy="519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47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87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History of Buddhism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70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Assam,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ssames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Image result for assamese tradition and cul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26524"/>
            <a:ext cx="4700789" cy="279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assamese tradition and cul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326524"/>
            <a:ext cx="3810000" cy="279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mage result for assamese tradition and cul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88" y="1326524"/>
            <a:ext cx="3681211" cy="279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Image result for assamese tradition and cul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" y="4121239"/>
            <a:ext cx="2712011" cy="267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Image result for assamese tradition and cul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494" y="4121239"/>
            <a:ext cx="2832816" cy="273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Image result for assamese tradition and cult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310" y="4121239"/>
            <a:ext cx="2779689" cy="273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Image result for assamese tradition and cultu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9" y="4121238"/>
            <a:ext cx="3810001" cy="273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41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68945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Arunachal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Pradash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Khamti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Image result for arunachal  tai khamti tradition and cul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4077237"/>
            <a:ext cx="428625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arunachal  tai khamti tradition and cul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972623"/>
            <a:ext cx="428625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arunachal  tai khamti tradition and cul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" y="975609"/>
            <a:ext cx="4130675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mage result for arunachal  tai khamti tradition and cul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25" y="876300"/>
            <a:ext cx="3775075" cy="275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Image result for arunachal  tai khamti tradition and cult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25" y="3582932"/>
            <a:ext cx="3775075" cy="332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4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41695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Manipur, Manipuri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Image result for manipuri tradition and cul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1122"/>
            <a:ext cx="6096000" cy="333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manipuri tradition and cul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069" y="3521122"/>
            <a:ext cx="2856931" cy="333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manipuri tradition and cul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21122"/>
            <a:ext cx="3239069" cy="333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Image result for manipuri tradition and cul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221" y="941696"/>
            <a:ext cx="5613779" cy="257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Image result for manipuri tradition and cul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" y="1007446"/>
            <a:ext cx="6546376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15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627"/>
            <a:ext cx="12192000" cy="1013251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Mizoram,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Chakma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Image result for chakma tradition and cul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1248"/>
            <a:ext cx="8311487" cy="318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chakma tradition and cul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487" y="1690688"/>
            <a:ext cx="3880513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 result for chakma tradition and cul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4121624" cy="19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age result for chakma tradition and cultu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624" y="1690688"/>
            <a:ext cx="4189863" cy="191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77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63773"/>
            <a:ext cx="12192000" cy="77792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Tripura,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Culture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Image result for mog culture and tradition in trip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93576"/>
            <a:ext cx="3070746" cy="366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mog culture and tradition in trip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1266"/>
            <a:ext cx="3070747" cy="232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0746" y="3432516"/>
            <a:ext cx="5519225" cy="34254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70" y="3601329"/>
            <a:ext cx="3602029" cy="3256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443" y="871263"/>
            <a:ext cx="3607558" cy="2645658"/>
          </a:xfrm>
          <a:prstGeom prst="rect">
            <a:avLst/>
          </a:prstGeom>
        </p:spPr>
      </p:pic>
      <p:pic>
        <p:nvPicPr>
          <p:cNvPr id="3074" name="Picture 2" descr="https://scontent.fbkk10-1.fna.fbcdn.net/v/t1.0-9/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070746" y="871265"/>
            <a:ext cx="5513696" cy="256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05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77" y="1"/>
            <a:ext cx="12051323" cy="1153550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Tripura,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ripuri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 result for uchai culture and tradi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9125"/>
            <a:ext cx="3052690" cy="329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ripuri culture and tradi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690" y="3559125"/>
            <a:ext cx="4853352" cy="329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ripuri culture and tradi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344" y="1057273"/>
            <a:ext cx="4275698" cy="250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ripuri culture and tradi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43" y="3559125"/>
            <a:ext cx="4285958" cy="329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tripuri culture and tradi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43" y="1057274"/>
            <a:ext cx="4285957" cy="250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tripuri culture and tradit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"/>
            <a:ext cx="3630343" cy="301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60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19115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India Students Club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3443483"/>
              </p:ext>
            </p:extLst>
          </p:nvPr>
        </p:nvGraphicFramePr>
        <p:xfrm>
          <a:off x="838200" y="1119188"/>
          <a:ext cx="10515600" cy="5057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6243" y="905875"/>
            <a:ext cx="1351134" cy="2105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35" y="3018927"/>
            <a:ext cx="2214349" cy="1266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26" y="4776716"/>
            <a:ext cx="2105168" cy="1262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625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82638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India students club Activities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490" y="4339989"/>
            <a:ext cx="4758519" cy="2518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03" y="1821976"/>
            <a:ext cx="4230806" cy="2485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09" y="4176215"/>
            <a:ext cx="4016991" cy="26817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08" y="1789749"/>
            <a:ext cx="4016991" cy="2354240"/>
          </a:xfrm>
          <a:prstGeom prst="rect">
            <a:avLst/>
          </a:prstGeom>
        </p:spPr>
      </p:pic>
      <p:pic>
        <p:nvPicPr>
          <p:cNvPr id="1026" name="Picture 2" descr="https://scontent.fbkk10-1.fna.fbcdn.net/v/t1.0-9/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0" y="4339989"/>
            <a:ext cx="3427413" cy="251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.fbkk10-1.fna.fbcdn.net/v/t34.0-12/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9749"/>
            <a:ext cx="3944202" cy="251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14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399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 activities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0681"/>
            <a:ext cx="3848669" cy="2777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776"/>
            <a:ext cx="4626591" cy="2715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669" y="4080681"/>
            <a:ext cx="4203510" cy="2777319"/>
          </a:xfrm>
          <a:prstGeom prst="rect">
            <a:avLst/>
          </a:prstGeom>
        </p:spPr>
      </p:pic>
      <p:pic>
        <p:nvPicPr>
          <p:cNvPr id="2050" name="Picture 2" descr="https://scontent.fbkk10-1.fna.fbcdn.net/v/t1.0-9/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91" y="1473957"/>
            <a:ext cx="3425588" cy="260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.fbkk10-1.fna.fbcdn.net/v/t1.0-9/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179" y="4080680"/>
            <a:ext cx="4139821" cy="277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content.fbkk10-1.fna.fbcdn.net/v/t34.0-12/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179" y="1473957"/>
            <a:ext cx="4139821" cy="260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44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616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 of India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90" y="3616657"/>
            <a:ext cx="5422710" cy="3098042"/>
          </a:xfrm>
          <a:prstGeom prst="rect">
            <a:avLst/>
          </a:prstGeom>
        </p:spPr>
      </p:pic>
      <p:pic>
        <p:nvPicPr>
          <p:cNvPr id="1028" name="Picture 4" descr="Image result for map of buddhist places in in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290" y="846160"/>
            <a:ext cx="5422710" cy="277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160"/>
            <a:ext cx="6769290" cy="601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7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75762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Bodhgaya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46" y="875763"/>
            <a:ext cx="5745707" cy="598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5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88710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Bodhi Tree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104"/>
            <a:ext cx="6365300" cy="6785821"/>
          </a:xfrm>
          <a:prstGeom prst="rect">
            <a:avLst/>
          </a:prstGeom>
        </p:spPr>
      </p:pic>
      <p:pic>
        <p:nvPicPr>
          <p:cNvPr id="2050" name="Picture 2" descr="Image result for bodhi tree bodhga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00" y="887104"/>
            <a:ext cx="5826700" cy="618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98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59098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Saranath, in Varanasi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2131"/>
            <a:ext cx="5769735" cy="5595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34" y="3799268"/>
            <a:ext cx="6422266" cy="3058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34" y="1210614"/>
            <a:ext cx="6422266" cy="258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0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91672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Kusinara, Buddha pass away Place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 result for kusina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434"/>
            <a:ext cx="6542468" cy="54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kusina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68" y="3432905"/>
            <a:ext cx="5649532" cy="347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kusina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67" y="1442434"/>
            <a:ext cx="5649533" cy="231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76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909"/>
            <a:ext cx="12192000" cy="81136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Sarasvati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50" name="Picture 2" descr="Image result for sravasti in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9172"/>
            <a:ext cx="5293217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ravasti in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5906"/>
            <a:ext cx="5293217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sravasti in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216" y="1105906"/>
            <a:ext cx="6898783" cy="578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54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59100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Nalanda University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Image result for nala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2399"/>
            <a:ext cx="6078828" cy="293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nalan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9100"/>
            <a:ext cx="6078828" cy="276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nalan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707" y="3922399"/>
            <a:ext cx="6091707" cy="293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nalan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707" y="1159100"/>
            <a:ext cx="6100293" cy="276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93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104</Words>
  <Application>Microsoft Office PowerPoint</Application>
  <PresentationFormat>Widescreen</PresentationFormat>
  <Paragraphs>43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Buddhist  Tradition and Culture  in India </vt:lpstr>
      <vt:lpstr>        History of Buddhism </vt:lpstr>
      <vt:lpstr>Map of India </vt:lpstr>
      <vt:lpstr>Bodhgaya </vt:lpstr>
      <vt:lpstr>Bodhi Tree</vt:lpstr>
      <vt:lpstr>Saranath, in Varanasi </vt:lpstr>
      <vt:lpstr>Kusinara, Buddha pass away Place  </vt:lpstr>
      <vt:lpstr> Sarasvati  </vt:lpstr>
      <vt:lpstr>Nalanda University  </vt:lpstr>
      <vt:lpstr>PowerPoint Presentation</vt:lpstr>
      <vt:lpstr>Wat Thai in Bodhgaya  </vt:lpstr>
      <vt:lpstr>Vajirayana Buddhism </vt:lpstr>
      <vt:lpstr>Mahabodhi Bangalore </vt:lpstr>
      <vt:lpstr>Mahabodhi Ladak </vt:lpstr>
      <vt:lpstr>Ambedkar organization, Nagpur dikshabhumi</vt:lpstr>
      <vt:lpstr>All India Bhikkhu Sangha </vt:lpstr>
      <vt:lpstr>Northeast Bhikkhu Sangha </vt:lpstr>
      <vt:lpstr>PowerPoint Presentation</vt:lpstr>
      <vt:lpstr>New Buddhist Culture and Tradition </vt:lpstr>
      <vt:lpstr>Assam, Assames </vt:lpstr>
      <vt:lpstr>Arunachal Pradash Tai Khamti </vt:lpstr>
      <vt:lpstr>Manipur, Manipuri </vt:lpstr>
      <vt:lpstr>Mizoram, Chakma  </vt:lpstr>
      <vt:lpstr> Tripura, Mog Culture </vt:lpstr>
      <vt:lpstr>Tripura, Tripuri  </vt:lpstr>
      <vt:lpstr>India Students Club </vt:lpstr>
      <vt:lpstr>India students club Activities </vt:lpstr>
      <vt:lpstr>Education activities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Kang Chai</dc:creator>
  <cp:lastModifiedBy>Kang Chai</cp:lastModifiedBy>
  <cp:revision>53</cp:revision>
  <dcterms:created xsi:type="dcterms:W3CDTF">2016-09-05T09:58:14Z</dcterms:created>
  <dcterms:modified xsi:type="dcterms:W3CDTF">2016-09-09T00:55:32Z</dcterms:modified>
</cp:coreProperties>
</file>